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59" r:id="rId4"/>
    <p:sldId id="260" r:id="rId5"/>
    <p:sldId id="261" r:id="rId6"/>
    <p:sldId id="257" r:id="rId7"/>
    <p:sldId id="262" r:id="rId8"/>
    <p:sldId id="264" r:id="rId9"/>
    <p:sldId id="266" r:id="rId10"/>
    <p:sldId id="280" r:id="rId11"/>
    <p:sldId id="269" r:id="rId12"/>
    <p:sldId id="281" r:id="rId13"/>
    <p:sldId id="282" r:id="rId14"/>
    <p:sldId id="267" r:id="rId15"/>
    <p:sldId id="284" r:id="rId16"/>
    <p:sldId id="270" r:id="rId17"/>
    <p:sldId id="283" r:id="rId18"/>
    <p:sldId id="313" r:id="rId19"/>
    <p:sldId id="273" r:id="rId20"/>
    <p:sldId id="275" r:id="rId21"/>
    <p:sldId id="276" r:id="rId22"/>
    <p:sldId id="271" r:id="rId23"/>
    <p:sldId id="268" r:id="rId24"/>
    <p:sldId id="277" r:id="rId25"/>
    <p:sldId id="272" r:id="rId26"/>
    <p:sldId id="278" r:id="rId27"/>
    <p:sldId id="279" r:id="rId28"/>
    <p:sldId id="285" r:id="rId29"/>
    <p:sldId id="265" r:id="rId30"/>
    <p:sldId id="316" r:id="rId31"/>
    <p:sldId id="287" r:id="rId32"/>
    <p:sldId id="288" r:id="rId33"/>
    <p:sldId id="289" r:id="rId34"/>
    <p:sldId id="290" r:id="rId35"/>
    <p:sldId id="291" r:id="rId36"/>
    <p:sldId id="315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14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7" r:id="rId5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BD2C9-94A4-1046-81D2-97916EDDA8BC}" v="98" dt="2024-11-22T08:05:29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0"/>
    <p:restoredTop sz="94610"/>
  </p:normalViewPr>
  <p:slideViewPr>
    <p:cSldViewPr snapToGrid="0">
      <p:cViewPr varScale="1">
        <p:scale>
          <a:sx n="108" d="100"/>
          <a:sy n="108" d="100"/>
        </p:scale>
        <p:origin x="28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e Lauridsen" userId="2a032e9c-fc2b-498e-b98a-ef77a11d3d14" providerId="ADAL" clId="{56BBD2C9-94A4-1046-81D2-97916EDDA8BC}"/>
    <pc:docChg chg="undo redo custSel addSld delSld modSld sldOrd modMainMaster">
      <pc:chgData name="Else Lauridsen" userId="2a032e9c-fc2b-498e-b98a-ef77a11d3d14" providerId="ADAL" clId="{56BBD2C9-94A4-1046-81D2-97916EDDA8BC}" dt="2024-11-22T08:05:30.365" v="4105" actId="478"/>
      <pc:docMkLst>
        <pc:docMk/>
      </pc:docMkLst>
      <pc:sldChg chg="modTransition">
        <pc:chgData name="Else Lauridsen" userId="2a032e9c-fc2b-498e-b98a-ef77a11d3d14" providerId="ADAL" clId="{56BBD2C9-94A4-1046-81D2-97916EDDA8BC}" dt="2024-11-12T12:30:22.397" v="162"/>
        <pc:sldMkLst>
          <pc:docMk/>
          <pc:sldMk cId="941600388" sldId="256"/>
        </pc:sldMkLst>
      </pc:sldChg>
      <pc:sldChg chg="modSp mod ord modTransition">
        <pc:chgData name="Else Lauridsen" userId="2a032e9c-fc2b-498e-b98a-ef77a11d3d14" providerId="ADAL" clId="{56BBD2C9-94A4-1046-81D2-97916EDDA8BC}" dt="2024-11-22T07:16:13.446" v="4090"/>
        <pc:sldMkLst>
          <pc:docMk/>
          <pc:sldMk cId="3742144799" sldId="257"/>
        </pc:sldMkLst>
        <pc:spChg chg="mod">
          <ac:chgData name="Else Lauridsen" userId="2a032e9c-fc2b-498e-b98a-ef77a11d3d14" providerId="ADAL" clId="{56BBD2C9-94A4-1046-81D2-97916EDDA8BC}" dt="2024-11-18T14:14:15.303" v="170" actId="20577"/>
          <ac:spMkLst>
            <pc:docMk/>
            <pc:sldMk cId="3742144799" sldId="257"/>
            <ac:spMk id="5" creationId="{26C60F18-3726-0550-29AF-C8710A0E899D}"/>
          </ac:spMkLst>
        </pc:spChg>
      </pc:sldChg>
      <pc:sldChg chg="modSp mod ord modTransition">
        <pc:chgData name="Else Lauridsen" userId="2a032e9c-fc2b-498e-b98a-ef77a11d3d14" providerId="ADAL" clId="{56BBD2C9-94A4-1046-81D2-97916EDDA8BC}" dt="2024-11-22T07:15:47.948" v="4088"/>
        <pc:sldMkLst>
          <pc:docMk/>
          <pc:sldMk cId="766248364" sldId="259"/>
        </pc:sldMkLst>
        <pc:spChg chg="mod">
          <ac:chgData name="Else Lauridsen" userId="2a032e9c-fc2b-498e-b98a-ef77a11d3d14" providerId="ADAL" clId="{56BBD2C9-94A4-1046-81D2-97916EDDA8BC}" dt="2024-11-18T14:14:11.419" v="168" actId="20577"/>
          <ac:spMkLst>
            <pc:docMk/>
            <pc:sldMk cId="766248364" sldId="259"/>
            <ac:spMk id="5" creationId="{FD488F6B-5FD5-840C-33DF-88735D493A37}"/>
          </ac:spMkLst>
        </pc:spChg>
      </pc:sldChg>
      <pc:sldChg chg="addSp delSp modSp mod modTransition">
        <pc:chgData name="Else Lauridsen" userId="2a032e9c-fc2b-498e-b98a-ef77a11d3d14" providerId="ADAL" clId="{56BBD2C9-94A4-1046-81D2-97916EDDA8BC}" dt="2024-11-22T07:15:56.951" v="4089"/>
        <pc:sldMkLst>
          <pc:docMk/>
          <pc:sldMk cId="2046404583" sldId="260"/>
        </pc:sldMkLst>
        <pc:spChg chg="add del mod">
          <ac:chgData name="Else Lauridsen" userId="2a032e9c-fc2b-498e-b98a-ef77a11d3d14" providerId="ADAL" clId="{56BBD2C9-94A4-1046-81D2-97916EDDA8BC}" dt="2024-11-21T13:15:44.872" v="986" actId="478"/>
          <ac:spMkLst>
            <pc:docMk/>
            <pc:sldMk cId="2046404583" sldId="260"/>
            <ac:spMk id="4" creationId="{BEBA5959-19EF-610E-7915-BFBD36566452}"/>
          </ac:spMkLst>
        </pc:spChg>
        <pc:picChg chg="del">
          <ac:chgData name="Else Lauridsen" userId="2a032e9c-fc2b-498e-b98a-ef77a11d3d14" providerId="ADAL" clId="{56BBD2C9-94A4-1046-81D2-97916EDDA8BC}" dt="2024-11-21T13:15:46.151" v="987" actId="478"/>
          <ac:picMkLst>
            <pc:docMk/>
            <pc:sldMk cId="2046404583" sldId="260"/>
            <ac:picMk id="3" creationId="{47818F2B-90C8-9B0F-2EB8-D3D89AE81763}"/>
          </ac:picMkLst>
        </pc:picChg>
        <pc:picChg chg="add mod">
          <ac:chgData name="Else Lauridsen" userId="2a032e9c-fc2b-498e-b98a-ef77a11d3d14" providerId="ADAL" clId="{56BBD2C9-94A4-1046-81D2-97916EDDA8BC}" dt="2024-11-21T13:16:03.581" v="992" actId="1076"/>
          <ac:picMkLst>
            <pc:docMk/>
            <pc:sldMk cId="2046404583" sldId="260"/>
            <ac:picMk id="5" creationId="{1E3D1E64-0FA8-4481-885D-7C6370EAF6A9}"/>
          </ac:picMkLst>
        </pc:picChg>
      </pc:sldChg>
      <pc:sldChg chg="modTransition">
        <pc:chgData name="Else Lauridsen" userId="2a032e9c-fc2b-498e-b98a-ef77a11d3d14" providerId="ADAL" clId="{56BBD2C9-94A4-1046-81D2-97916EDDA8BC}" dt="2024-11-18T14:23:26.077" v="245"/>
        <pc:sldMkLst>
          <pc:docMk/>
          <pc:sldMk cId="3107848343" sldId="261"/>
        </pc:sldMkLst>
      </pc:sldChg>
      <pc:sldChg chg="modTransition">
        <pc:chgData name="Else Lauridsen" userId="2a032e9c-fc2b-498e-b98a-ef77a11d3d14" providerId="ADAL" clId="{56BBD2C9-94A4-1046-81D2-97916EDDA8BC}" dt="2024-11-22T07:16:20.750" v="4091"/>
        <pc:sldMkLst>
          <pc:docMk/>
          <pc:sldMk cId="4252192870" sldId="262"/>
        </pc:sldMkLst>
      </pc:sldChg>
      <pc:sldChg chg="addSp delSp modSp mod modTransition">
        <pc:chgData name="Else Lauridsen" userId="2a032e9c-fc2b-498e-b98a-ef77a11d3d14" providerId="ADAL" clId="{56BBD2C9-94A4-1046-81D2-97916EDDA8BC}" dt="2024-11-21T13:08:13.369" v="540" actId="1076"/>
        <pc:sldMkLst>
          <pc:docMk/>
          <pc:sldMk cId="3420867833" sldId="264"/>
        </pc:sldMkLst>
        <pc:spChg chg="del">
          <ac:chgData name="Else Lauridsen" userId="2a032e9c-fc2b-498e-b98a-ef77a11d3d14" providerId="ADAL" clId="{56BBD2C9-94A4-1046-81D2-97916EDDA8BC}" dt="2024-11-21T13:02:44.035" v="332" actId="478"/>
          <ac:spMkLst>
            <pc:docMk/>
            <pc:sldMk cId="3420867833" sldId="264"/>
            <ac:spMk id="3" creationId="{84395E13-98EF-A96B-EAA3-3CD3DF2A611E}"/>
          </ac:spMkLst>
        </pc:spChg>
        <pc:spChg chg="add del mod">
          <ac:chgData name="Else Lauridsen" userId="2a032e9c-fc2b-498e-b98a-ef77a11d3d14" providerId="ADAL" clId="{56BBD2C9-94A4-1046-81D2-97916EDDA8BC}" dt="2024-11-21T13:06:21.397" v="401" actId="478"/>
          <ac:spMkLst>
            <pc:docMk/>
            <pc:sldMk cId="3420867833" sldId="264"/>
            <ac:spMk id="5" creationId="{17E00265-1B50-8948-A1CB-42FCEA112C84}"/>
          </ac:spMkLst>
        </pc:spChg>
        <pc:spChg chg="add mod">
          <ac:chgData name="Else Lauridsen" userId="2a032e9c-fc2b-498e-b98a-ef77a11d3d14" providerId="ADAL" clId="{56BBD2C9-94A4-1046-81D2-97916EDDA8BC}" dt="2024-11-21T13:08:13.369" v="540" actId="1076"/>
          <ac:spMkLst>
            <pc:docMk/>
            <pc:sldMk cId="3420867833" sldId="264"/>
            <ac:spMk id="7" creationId="{C0F4ECC7-F7F0-0C56-E023-9999275686D0}"/>
          </ac:spMkLst>
        </pc:spChg>
        <pc:picChg chg="del mod modCrop">
          <ac:chgData name="Else Lauridsen" userId="2a032e9c-fc2b-498e-b98a-ef77a11d3d14" providerId="ADAL" clId="{56BBD2C9-94A4-1046-81D2-97916EDDA8BC}" dt="2024-11-21T13:02:41.071" v="331" actId="478"/>
          <ac:picMkLst>
            <pc:docMk/>
            <pc:sldMk cId="3420867833" sldId="264"/>
            <ac:picMk id="2" creationId="{4DB21B9E-99D7-E54F-CC94-886448C6D33F}"/>
          </ac:picMkLst>
        </pc:picChg>
        <pc:picChg chg="add del mod">
          <ac:chgData name="Else Lauridsen" userId="2a032e9c-fc2b-498e-b98a-ef77a11d3d14" providerId="ADAL" clId="{56BBD2C9-94A4-1046-81D2-97916EDDA8BC}" dt="2024-11-21T13:06:18.886" v="400" actId="478"/>
          <ac:picMkLst>
            <pc:docMk/>
            <pc:sldMk cId="3420867833" sldId="264"/>
            <ac:picMk id="4" creationId="{C289A90E-9494-8107-D7FC-923641B8FEBB}"/>
          </ac:picMkLst>
        </pc:picChg>
        <pc:picChg chg="add mod">
          <ac:chgData name="Else Lauridsen" userId="2a032e9c-fc2b-498e-b98a-ef77a11d3d14" providerId="ADAL" clId="{56BBD2C9-94A4-1046-81D2-97916EDDA8BC}" dt="2024-11-21T13:07:46.099" v="539" actId="1076"/>
          <ac:picMkLst>
            <pc:docMk/>
            <pc:sldMk cId="3420867833" sldId="264"/>
            <ac:picMk id="6" creationId="{9175EA9D-B9DE-A7B4-F82D-8497556C59CA}"/>
          </ac:picMkLst>
        </pc:picChg>
      </pc:sldChg>
      <pc:sldChg chg="modTransition">
        <pc:chgData name="Else Lauridsen" userId="2a032e9c-fc2b-498e-b98a-ef77a11d3d14" providerId="ADAL" clId="{56BBD2C9-94A4-1046-81D2-97916EDDA8BC}" dt="2024-11-12T12:30:28.965" v="164"/>
        <pc:sldMkLst>
          <pc:docMk/>
          <pc:sldMk cId="4048251392" sldId="265"/>
        </pc:sldMkLst>
      </pc:sldChg>
      <pc:sldChg chg="addSp delSp modSp mod modTransition">
        <pc:chgData name="Else Lauridsen" userId="2a032e9c-fc2b-498e-b98a-ef77a11d3d14" providerId="ADAL" clId="{56BBD2C9-94A4-1046-81D2-97916EDDA8BC}" dt="2024-11-22T08:05:30.365" v="4105" actId="478"/>
        <pc:sldMkLst>
          <pc:docMk/>
          <pc:sldMk cId="570394951" sldId="266"/>
        </pc:sldMkLst>
        <pc:picChg chg="add del mod">
          <ac:chgData name="Else Lauridsen" userId="2a032e9c-fc2b-498e-b98a-ef77a11d3d14" providerId="ADAL" clId="{56BBD2C9-94A4-1046-81D2-97916EDDA8BC}" dt="2024-11-22T08:02:56.510" v="4096" actId="478"/>
          <ac:picMkLst>
            <pc:docMk/>
            <pc:sldMk cId="570394951" sldId="266"/>
            <ac:picMk id="2" creationId="{6CC35217-6AAE-F56A-6037-572A08AA9B1C}"/>
          </ac:picMkLst>
        </pc:picChg>
        <pc:picChg chg="add del mod">
          <ac:chgData name="Else Lauridsen" userId="2a032e9c-fc2b-498e-b98a-ef77a11d3d14" providerId="ADAL" clId="{56BBD2C9-94A4-1046-81D2-97916EDDA8BC}" dt="2024-11-22T08:05:29.420" v="4104" actId="14100"/>
          <ac:picMkLst>
            <pc:docMk/>
            <pc:sldMk cId="570394951" sldId="266"/>
            <ac:picMk id="4" creationId="{D4F80B9F-4AE3-423C-B78B-15B0EC662120}"/>
          </ac:picMkLst>
        </pc:picChg>
        <pc:picChg chg="add del mod modCrop">
          <ac:chgData name="Else Lauridsen" userId="2a032e9c-fc2b-498e-b98a-ef77a11d3d14" providerId="ADAL" clId="{56BBD2C9-94A4-1046-81D2-97916EDDA8BC}" dt="2024-11-22T08:05:30.365" v="4105" actId="478"/>
          <ac:picMkLst>
            <pc:docMk/>
            <pc:sldMk cId="570394951" sldId="266"/>
            <ac:picMk id="5" creationId="{AE6955BB-C25D-4651-A517-E59683B8B32C}"/>
          </ac:picMkLst>
        </pc:picChg>
      </pc:sldChg>
      <pc:sldChg chg="modTransition">
        <pc:chgData name="Else Lauridsen" userId="2a032e9c-fc2b-498e-b98a-ef77a11d3d14" providerId="ADAL" clId="{56BBD2C9-94A4-1046-81D2-97916EDDA8BC}" dt="2024-11-18T14:24:55.851" v="256"/>
        <pc:sldMkLst>
          <pc:docMk/>
          <pc:sldMk cId="1037929079" sldId="267"/>
        </pc:sldMkLst>
      </pc:sldChg>
      <pc:sldChg chg="modTransition">
        <pc:chgData name="Else Lauridsen" userId="2a032e9c-fc2b-498e-b98a-ef77a11d3d14" providerId="ADAL" clId="{56BBD2C9-94A4-1046-81D2-97916EDDA8BC}" dt="2024-11-18T14:26:39.068" v="273"/>
        <pc:sldMkLst>
          <pc:docMk/>
          <pc:sldMk cId="966682724" sldId="268"/>
        </pc:sldMkLst>
      </pc:sldChg>
      <pc:sldChg chg="modTransition">
        <pc:chgData name="Else Lauridsen" userId="2a032e9c-fc2b-498e-b98a-ef77a11d3d14" providerId="ADAL" clId="{56BBD2C9-94A4-1046-81D2-97916EDDA8BC}" dt="2024-11-12T12:30:11.128" v="160"/>
        <pc:sldMkLst>
          <pc:docMk/>
          <pc:sldMk cId="3421491147" sldId="269"/>
        </pc:sldMkLst>
      </pc:sldChg>
      <pc:sldChg chg="modTransition">
        <pc:chgData name="Else Lauridsen" userId="2a032e9c-fc2b-498e-b98a-ef77a11d3d14" providerId="ADAL" clId="{56BBD2C9-94A4-1046-81D2-97916EDDA8BC}" dt="2024-11-18T14:25:10.666" v="258"/>
        <pc:sldMkLst>
          <pc:docMk/>
          <pc:sldMk cId="1149561241" sldId="270"/>
        </pc:sldMkLst>
      </pc:sldChg>
      <pc:sldChg chg="modTransition">
        <pc:chgData name="Else Lauridsen" userId="2a032e9c-fc2b-498e-b98a-ef77a11d3d14" providerId="ADAL" clId="{56BBD2C9-94A4-1046-81D2-97916EDDA8BC}" dt="2024-11-18T14:26:31.786" v="272"/>
        <pc:sldMkLst>
          <pc:docMk/>
          <pc:sldMk cId="2208499716" sldId="271"/>
        </pc:sldMkLst>
      </pc:sldChg>
      <pc:sldChg chg="modSp mod modTransition">
        <pc:chgData name="Else Lauridsen" userId="2a032e9c-fc2b-498e-b98a-ef77a11d3d14" providerId="ADAL" clId="{56BBD2C9-94A4-1046-81D2-97916EDDA8BC}" dt="2024-11-21T12:55:17.732" v="330" actId="20577"/>
        <pc:sldMkLst>
          <pc:docMk/>
          <pc:sldMk cId="3864428233" sldId="272"/>
        </pc:sldMkLst>
        <pc:spChg chg="mod">
          <ac:chgData name="Else Lauridsen" userId="2a032e9c-fc2b-498e-b98a-ef77a11d3d14" providerId="ADAL" clId="{56BBD2C9-94A4-1046-81D2-97916EDDA8BC}" dt="2024-11-21T12:55:17.732" v="330" actId="20577"/>
          <ac:spMkLst>
            <pc:docMk/>
            <pc:sldMk cId="3864428233" sldId="272"/>
            <ac:spMk id="3" creationId="{05A61F72-2F89-D86A-E2BF-F01D9D730433}"/>
          </ac:spMkLst>
        </pc:spChg>
      </pc:sldChg>
      <pc:sldChg chg="modSp mod modTransition">
        <pc:chgData name="Else Lauridsen" userId="2a032e9c-fc2b-498e-b98a-ef77a11d3d14" providerId="ADAL" clId="{56BBD2C9-94A4-1046-81D2-97916EDDA8BC}" dt="2024-11-18T14:26:07.535" v="269"/>
        <pc:sldMkLst>
          <pc:docMk/>
          <pc:sldMk cId="972355971" sldId="273"/>
        </pc:sldMkLst>
        <pc:picChg chg="mod">
          <ac:chgData name="Else Lauridsen" userId="2a032e9c-fc2b-498e-b98a-ef77a11d3d14" providerId="ADAL" clId="{56BBD2C9-94A4-1046-81D2-97916EDDA8BC}" dt="2024-11-18T14:25:40.894" v="264" actId="1076"/>
          <ac:picMkLst>
            <pc:docMk/>
            <pc:sldMk cId="972355971" sldId="273"/>
            <ac:picMk id="2" creationId="{835A91F0-323E-11AF-5C61-BC253A07AB52}"/>
          </ac:picMkLst>
        </pc:picChg>
      </pc:sldChg>
      <pc:sldChg chg="del modTransition">
        <pc:chgData name="Else Lauridsen" userId="2a032e9c-fc2b-498e-b98a-ef77a11d3d14" providerId="ADAL" clId="{56BBD2C9-94A4-1046-81D2-97916EDDA8BC}" dt="2024-11-21T12:36:18.180" v="284" actId="2696"/>
        <pc:sldMkLst>
          <pc:docMk/>
          <pc:sldMk cId="2906986546" sldId="274"/>
        </pc:sldMkLst>
      </pc:sldChg>
      <pc:sldChg chg="modSp mod modTransition">
        <pc:chgData name="Else Lauridsen" userId="2a032e9c-fc2b-498e-b98a-ef77a11d3d14" providerId="ADAL" clId="{56BBD2C9-94A4-1046-81D2-97916EDDA8BC}" dt="2024-11-18T14:26:10.745" v="270"/>
        <pc:sldMkLst>
          <pc:docMk/>
          <pc:sldMk cId="430695321" sldId="275"/>
        </pc:sldMkLst>
        <pc:picChg chg="mod">
          <ac:chgData name="Else Lauridsen" userId="2a032e9c-fc2b-498e-b98a-ef77a11d3d14" providerId="ADAL" clId="{56BBD2C9-94A4-1046-81D2-97916EDDA8BC}" dt="2024-11-18T14:25:47.655" v="267" actId="1076"/>
          <ac:picMkLst>
            <pc:docMk/>
            <pc:sldMk cId="430695321" sldId="275"/>
            <ac:picMk id="2" creationId="{74A409FD-9515-60B8-05BD-1F5EF4ED9FEA}"/>
          </ac:picMkLst>
        </pc:picChg>
      </pc:sldChg>
      <pc:sldChg chg="modTransition">
        <pc:chgData name="Else Lauridsen" userId="2a032e9c-fc2b-498e-b98a-ef77a11d3d14" providerId="ADAL" clId="{56BBD2C9-94A4-1046-81D2-97916EDDA8BC}" dt="2024-11-18T14:26:22.027" v="271"/>
        <pc:sldMkLst>
          <pc:docMk/>
          <pc:sldMk cId="1311203550" sldId="276"/>
        </pc:sldMkLst>
      </pc:sldChg>
      <pc:sldChg chg="modTransition">
        <pc:chgData name="Else Lauridsen" userId="2a032e9c-fc2b-498e-b98a-ef77a11d3d14" providerId="ADAL" clId="{56BBD2C9-94A4-1046-81D2-97916EDDA8BC}" dt="2024-11-18T14:26:55.382" v="275"/>
        <pc:sldMkLst>
          <pc:docMk/>
          <pc:sldMk cId="4153734375" sldId="277"/>
        </pc:sldMkLst>
      </pc:sldChg>
      <pc:sldChg chg="modTransition">
        <pc:chgData name="Else Lauridsen" userId="2a032e9c-fc2b-498e-b98a-ef77a11d3d14" providerId="ADAL" clId="{56BBD2C9-94A4-1046-81D2-97916EDDA8BC}" dt="2024-11-18T14:27:59.467" v="277"/>
        <pc:sldMkLst>
          <pc:docMk/>
          <pc:sldMk cId="2838987026" sldId="278"/>
        </pc:sldMkLst>
      </pc:sldChg>
      <pc:sldChg chg="modTransition">
        <pc:chgData name="Else Lauridsen" userId="2a032e9c-fc2b-498e-b98a-ef77a11d3d14" providerId="ADAL" clId="{56BBD2C9-94A4-1046-81D2-97916EDDA8BC}" dt="2024-11-18T14:28:13.067" v="278"/>
        <pc:sldMkLst>
          <pc:docMk/>
          <pc:sldMk cId="2814756705" sldId="279"/>
        </pc:sldMkLst>
      </pc:sldChg>
      <pc:sldChg chg="modTransition">
        <pc:chgData name="Else Lauridsen" userId="2a032e9c-fc2b-498e-b98a-ef77a11d3d14" providerId="ADAL" clId="{56BBD2C9-94A4-1046-81D2-97916EDDA8BC}" dt="2024-11-18T14:24:03.699" v="250"/>
        <pc:sldMkLst>
          <pc:docMk/>
          <pc:sldMk cId="2735400748" sldId="280"/>
        </pc:sldMkLst>
      </pc:sldChg>
      <pc:sldChg chg="modTransition">
        <pc:chgData name="Else Lauridsen" userId="2a032e9c-fc2b-498e-b98a-ef77a11d3d14" providerId="ADAL" clId="{56BBD2C9-94A4-1046-81D2-97916EDDA8BC}" dt="2024-11-18T14:24:22.139" v="251"/>
        <pc:sldMkLst>
          <pc:docMk/>
          <pc:sldMk cId="333050630" sldId="281"/>
        </pc:sldMkLst>
      </pc:sldChg>
      <pc:sldChg chg="modSp mod modTransition">
        <pc:chgData name="Else Lauridsen" userId="2a032e9c-fc2b-498e-b98a-ef77a11d3d14" providerId="ADAL" clId="{56BBD2C9-94A4-1046-81D2-97916EDDA8BC}" dt="2024-11-18T14:24:39.480" v="254"/>
        <pc:sldMkLst>
          <pc:docMk/>
          <pc:sldMk cId="59655737" sldId="282"/>
        </pc:sldMkLst>
        <pc:picChg chg="mod">
          <ac:chgData name="Else Lauridsen" userId="2a032e9c-fc2b-498e-b98a-ef77a11d3d14" providerId="ADAL" clId="{56BBD2C9-94A4-1046-81D2-97916EDDA8BC}" dt="2024-11-18T14:24:29.603" v="253" actId="14100"/>
          <ac:picMkLst>
            <pc:docMk/>
            <pc:sldMk cId="59655737" sldId="282"/>
            <ac:picMk id="2" creationId="{DD3DCBE9-52EF-6440-02BA-36CD06F5D6B3}"/>
          </ac:picMkLst>
        </pc:picChg>
      </pc:sldChg>
      <pc:sldChg chg="modTransition">
        <pc:chgData name="Else Lauridsen" userId="2a032e9c-fc2b-498e-b98a-ef77a11d3d14" providerId="ADAL" clId="{56BBD2C9-94A4-1046-81D2-97916EDDA8BC}" dt="2024-11-18T14:25:16.267" v="259"/>
        <pc:sldMkLst>
          <pc:docMk/>
          <pc:sldMk cId="1602868022" sldId="283"/>
        </pc:sldMkLst>
      </pc:sldChg>
      <pc:sldChg chg="modTransition">
        <pc:chgData name="Else Lauridsen" userId="2a032e9c-fc2b-498e-b98a-ef77a11d3d14" providerId="ADAL" clId="{56BBD2C9-94A4-1046-81D2-97916EDDA8BC}" dt="2024-11-18T14:25:06.027" v="257"/>
        <pc:sldMkLst>
          <pc:docMk/>
          <pc:sldMk cId="2091167393" sldId="284"/>
        </pc:sldMkLst>
      </pc:sldChg>
      <pc:sldChg chg="modTransition">
        <pc:chgData name="Else Lauridsen" userId="2a032e9c-fc2b-498e-b98a-ef77a11d3d14" providerId="ADAL" clId="{56BBD2C9-94A4-1046-81D2-97916EDDA8BC}" dt="2024-11-12T12:30:26.477" v="163"/>
        <pc:sldMkLst>
          <pc:docMk/>
          <pc:sldMk cId="2362059567" sldId="285"/>
        </pc:sldMkLst>
      </pc:sldChg>
      <pc:sldChg chg="modSp add mod modTransition">
        <pc:chgData name="Else Lauridsen" userId="2a032e9c-fc2b-498e-b98a-ef77a11d3d14" providerId="ADAL" clId="{56BBD2C9-94A4-1046-81D2-97916EDDA8BC}" dt="2024-11-21T12:54:39.731" v="326" actId="20577"/>
        <pc:sldMkLst>
          <pc:docMk/>
          <pc:sldMk cId="1632199991" sldId="286"/>
        </pc:sldMkLst>
        <pc:spChg chg="mod">
          <ac:chgData name="Else Lauridsen" userId="2a032e9c-fc2b-498e-b98a-ef77a11d3d14" providerId="ADAL" clId="{56BBD2C9-94A4-1046-81D2-97916EDDA8BC}" dt="2024-11-21T12:54:39.731" v="326" actId="20577"/>
          <ac:spMkLst>
            <pc:docMk/>
            <pc:sldMk cId="1632199991" sldId="286"/>
            <ac:spMk id="3" creationId="{3853569E-5344-3F20-5C8A-E7AA5BBDC995}"/>
          </ac:spMkLst>
        </pc:spChg>
      </pc:sldChg>
      <pc:sldChg chg="addSp modSp add mod modTransition">
        <pc:chgData name="Else Lauridsen" userId="2a032e9c-fc2b-498e-b98a-ef77a11d3d14" providerId="ADAL" clId="{56BBD2C9-94A4-1046-81D2-97916EDDA8BC}" dt="2024-11-18T14:18:21.551" v="203" actId="1076"/>
        <pc:sldMkLst>
          <pc:docMk/>
          <pc:sldMk cId="1899265011" sldId="287"/>
        </pc:sldMkLst>
        <pc:spChg chg="add mod">
          <ac:chgData name="Else Lauridsen" userId="2a032e9c-fc2b-498e-b98a-ef77a11d3d14" providerId="ADAL" clId="{56BBD2C9-94A4-1046-81D2-97916EDDA8BC}" dt="2024-11-18T14:18:21.551" v="203" actId="1076"/>
          <ac:spMkLst>
            <pc:docMk/>
            <pc:sldMk cId="1899265011" sldId="287"/>
            <ac:spMk id="2" creationId="{E83FB766-8ADF-D42D-88FE-759AA0431845}"/>
          </ac:spMkLst>
        </pc:spChg>
      </pc:sldChg>
      <pc:sldChg chg="addSp delSp modSp add mod modTransition">
        <pc:chgData name="Else Lauridsen" userId="2a032e9c-fc2b-498e-b98a-ef77a11d3d14" providerId="ADAL" clId="{56BBD2C9-94A4-1046-81D2-97916EDDA8BC}" dt="2024-11-21T13:17:39.028" v="1006" actId="313"/>
        <pc:sldMkLst>
          <pc:docMk/>
          <pc:sldMk cId="624080989" sldId="288"/>
        </pc:sldMkLst>
        <pc:spChg chg="del">
          <ac:chgData name="Else Lauridsen" userId="2a032e9c-fc2b-498e-b98a-ef77a11d3d14" providerId="ADAL" clId="{56BBD2C9-94A4-1046-81D2-97916EDDA8BC}" dt="2024-11-21T13:13:33.015" v="877" actId="478"/>
          <ac:spMkLst>
            <pc:docMk/>
            <pc:sldMk cId="624080989" sldId="288"/>
            <ac:spMk id="2" creationId="{43B557AA-5702-64EA-B6E5-589858FAD5A0}"/>
          </ac:spMkLst>
        </pc:spChg>
        <pc:spChg chg="add mod">
          <ac:chgData name="Else Lauridsen" userId="2a032e9c-fc2b-498e-b98a-ef77a11d3d14" providerId="ADAL" clId="{56BBD2C9-94A4-1046-81D2-97916EDDA8BC}" dt="2024-11-21T13:17:39.028" v="1006" actId="313"/>
          <ac:spMkLst>
            <pc:docMk/>
            <pc:sldMk cId="624080989" sldId="288"/>
            <ac:spMk id="6" creationId="{A7D0AFE4-5087-6495-4ECB-D210BEB8155D}"/>
          </ac:spMkLst>
        </pc:spChg>
        <pc:spChg chg="add mod">
          <ac:chgData name="Else Lauridsen" userId="2a032e9c-fc2b-498e-b98a-ef77a11d3d14" providerId="ADAL" clId="{56BBD2C9-94A4-1046-81D2-97916EDDA8BC}" dt="2024-11-21T13:17:24.920" v="1004" actId="20577"/>
          <ac:spMkLst>
            <pc:docMk/>
            <pc:sldMk cId="624080989" sldId="288"/>
            <ac:spMk id="8" creationId="{5B80CACF-978B-42B0-5CCA-3B3586AA8D81}"/>
          </ac:spMkLst>
        </pc:spChg>
        <pc:picChg chg="del">
          <ac:chgData name="Else Lauridsen" userId="2a032e9c-fc2b-498e-b98a-ef77a11d3d14" providerId="ADAL" clId="{56BBD2C9-94A4-1046-81D2-97916EDDA8BC}" dt="2024-11-21T13:16:14.950" v="993" actId="478"/>
          <ac:picMkLst>
            <pc:docMk/>
            <pc:sldMk cId="624080989" sldId="288"/>
            <ac:picMk id="3" creationId="{D71F9AD8-629F-9FFB-7C1F-2312852EB48F}"/>
          </ac:picMkLst>
        </pc:picChg>
        <pc:picChg chg="add mod">
          <ac:chgData name="Else Lauridsen" userId="2a032e9c-fc2b-498e-b98a-ef77a11d3d14" providerId="ADAL" clId="{56BBD2C9-94A4-1046-81D2-97916EDDA8BC}" dt="2024-11-21T13:16:23.972" v="995"/>
          <ac:picMkLst>
            <pc:docMk/>
            <pc:sldMk cId="624080989" sldId="288"/>
            <ac:picMk id="9" creationId="{F5AB6AB5-76B3-7DD7-B69A-2776149441E5}"/>
          </ac:picMkLst>
        </pc:picChg>
        <pc:cxnChg chg="add mod">
          <ac:chgData name="Else Lauridsen" userId="2a032e9c-fc2b-498e-b98a-ef77a11d3d14" providerId="ADAL" clId="{56BBD2C9-94A4-1046-81D2-97916EDDA8BC}" dt="2024-11-21T13:16:44.936" v="999" actId="1076"/>
          <ac:cxnSpMkLst>
            <pc:docMk/>
            <pc:sldMk cId="624080989" sldId="288"/>
            <ac:cxnSpMk id="5" creationId="{635B272F-8A9E-2C84-126C-9F1D351FA8CD}"/>
          </ac:cxnSpMkLst>
        </pc:cxnChg>
        <pc:cxnChg chg="add mod">
          <ac:chgData name="Else Lauridsen" userId="2a032e9c-fc2b-498e-b98a-ef77a11d3d14" providerId="ADAL" clId="{56BBD2C9-94A4-1046-81D2-97916EDDA8BC}" dt="2024-11-21T13:16:54.922" v="1000" actId="14100"/>
          <ac:cxnSpMkLst>
            <pc:docMk/>
            <pc:sldMk cId="624080989" sldId="288"/>
            <ac:cxnSpMk id="7" creationId="{3F0B4CC0-421F-5BDE-8C61-7E2CBEA97C81}"/>
          </ac:cxnSpMkLst>
        </pc:cxnChg>
      </pc:sldChg>
      <pc:sldChg chg="addSp delSp modSp add mod modTransition">
        <pc:chgData name="Else Lauridsen" userId="2a032e9c-fc2b-498e-b98a-ef77a11d3d14" providerId="ADAL" clId="{56BBD2C9-94A4-1046-81D2-97916EDDA8BC}" dt="2024-11-21T13:21:47.906" v="1225" actId="1076"/>
        <pc:sldMkLst>
          <pc:docMk/>
          <pc:sldMk cId="3801149042" sldId="289"/>
        </pc:sldMkLst>
        <pc:spChg chg="del">
          <ac:chgData name="Else Lauridsen" userId="2a032e9c-fc2b-498e-b98a-ef77a11d3d14" providerId="ADAL" clId="{56BBD2C9-94A4-1046-81D2-97916EDDA8BC}" dt="2024-11-21T13:21:20.281" v="1193" actId="478"/>
          <ac:spMkLst>
            <pc:docMk/>
            <pc:sldMk cId="3801149042" sldId="289"/>
            <ac:spMk id="2" creationId="{2E039470-678E-70A6-C8A2-6622AEDAB297}"/>
          </ac:spMkLst>
        </pc:spChg>
        <pc:spChg chg="add mod">
          <ac:chgData name="Else Lauridsen" userId="2a032e9c-fc2b-498e-b98a-ef77a11d3d14" providerId="ADAL" clId="{56BBD2C9-94A4-1046-81D2-97916EDDA8BC}" dt="2024-11-21T13:18:23.561" v="1063" actId="1076"/>
          <ac:spMkLst>
            <pc:docMk/>
            <pc:sldMk cId="3801149042" sldId="289"/>
            <ac:spMk id="5" creationId="{F334E374-073D-1E6E-952E-48BFA35C91F0}"/>
          </ac:spMkLst>
        </pc:spChg>
        <pc:spChg chg="add mod">
          <ac:chgData name="Else Lauridsen" userId="2a032e9c-fc2b-498e-b98a-ef77a11d3d14" providerId="ADAL" clId="{56BBD2C9-94A4-1046-81D2-97916EDDA8BC}" dt="2024-11-21T13:21:47.906" v="1225" actId="1076"/>
          <ac:spMkLst>
            <pc:docMk/>
            <pc:sldMk cId="3801149042" sldId="289"/>
            <ac:spMk id="13" creationId="{73DD0688-42C7-E9E7-B784-69B2E0D07D76}"/>
          </ac:spMkLst>
        </pc:spChg>
        <pc:spChg chg="add mod">
          <ac:chgData name="Else Lauridsen" userId="2a032e9c-fc2b-498e-b98a-ef77a11d3d14" providerId="ADAL" clId="{56BBD2C9-94A4-1046-81D2-97916EDDA8BC}" dt="2024-11-21T13:20:40.815" v="1188" actId="1076"/>
          <ac:spMkLst>
            <pc:docMk/>
            <pc:sldMk cId="3801149042" sldId="289"/>
            <ac:spMk id="16" creationId="{EA4E3701-8E1A-40DF-B4D3-7F945BA56F13}"/>
          </ac:spMkLst>
        </pc:spChg>
        <pc:spChg chg="add mod">
          <ac:chgData name="Else Lauridsen" userId="2a032e9c-fc2b-498e-b98a-ef77a11d3d14" providerId="ADAL" clId="{56BBD2C9-94A4-1046-81D2-97916EDDA8BC}" dt="2024-11-21T13:21:28.387" v="1214" actId="1076"/>
          <ac:spMkLst>
            <pc:docMk/>
            <pc:sldMk cId="3801149042" sldId="289"/>
            <ac:spMk id="20" creationId="{3E890A68-DD39-D0DB-B5C4-5970E953A8EC}"/>
          </ac:spMkLst>
        </pc:spChg>
        <pc:cxnChg chg="add mod">
          <ac:chgData name="Else Lauridsen" userId="2a032e9c-fc2b-498e-b98a-ef77a11d3d14" providerId="ADAL" clId="{56BBD2C9-94A4-1046-81D2-97916EDDA8BC}" dt="2024-11-21T13:18:54.756" v="1074" actId="14100"/>
          <ac:cxnSpMkLst>
            <pc:docMk/>
            <pc:sldMk cId="3801149042" sldId="289"/>
            <ac:cxnSpMk id="3" creationId="{FC52DF78-A5DC-2999-634B-AA04795936FE}"/>
          </ac:cxnSpMkLst>
        </pc:cxnChg>
        <pc:cxnChg chg="add mod">
          <ac:chgData name="Else Lauridsen" userId="2a032e9c-fc2b-498e-b98a-ef77a11d3d14" providerId="ADAL" clId="{56BBD2C9-94A4-1046-81D2-97916EDDA8BC}" dt="2024-11-21T13:19:03.336" v="1078" actId="14100"/>
          <ac:cxnSpMkLst>
            <pc:docMk/>
            <pc:sldMk cId="3801149042" sldId="289"/>
            <ac:cxnSpMk id="10" creationId="{93E88FCF-33AE-0312-42B1-1A8896DBFC53}"/>
          </ac:cxnSpMkLst>
        </pc:cxnChg>
        <pc:cxnChg chg="add mod">
          <ac:chgData name="Else Lauridsen" userId="2a032e9c-fc2b-498e-b98a-ef77a11d3d14" providerId="ADAL" clId="{56BBD2C9-94A4-1046-81D2-97916EDDA8BC}" dt="2024-11-21T13:20:02.926" v="1109" actId="14100"/>
          <ac:cxnSpMkLst>
            <pc:docMk/>
            <pc:sldMk cId="3801149042" sldId="289"/>
            <ac:cxnSpMk id="14" creationId="{F12B6E53-534C-BD39-7C80-F0D56145A7EE}"/>
          </ac:cxnSpMkLst>
        </pc:cxnChg>
        <pc:cxnChg chg="add mod">
          <ac:chgData name="Else Lauridsen" userId="2a032e9c-fc2b-498e-b98a-ef77a11d3d14" providerId="ADAL" clId="{56BBD2C9-94A4-1046-81D2-97916EDDA8BC}" dt="2024-11-21T13:21:17.941" v="1192" actId="14100"/>
          <ac:cxnSpMkLst>
            <pc:docMk/>
            <pc:sldMk cId="3801149042" sldId="289"/>
            <ac:cxnSpMk id="17" creationId="{9AC430F0-2E47-4D6F-4B95-C9C251697981}"/>
          </ac:cxnSpMkLst>
        </pc:cxnChg>
      </pc:sldChg>
      <pc:sldChg chg="addSp modSp add mod modTransition">
        <pc:chgData name="Else Lauridsen" userId="2a032e9c-fc2b-498e-b98a-ef77a11d3d14" providerId="ADAL" clId="{56BBD2C9-94A4-1046-81D2-97916EDDA8BC}" dt="2024-11-18T14:18:34.741" v="207" actId="1036"/>
        <pc:sldMkLst>
          <pc:docMk/>
          <pc:sldMk cId="4293399581" sldId="290"/>
        </pc:sldMkLst>
        <pc:spChg chg="add mod">
          <ac:chgData name="Else Lauridsen" userId="2a032e9c-fc2b-498e-b98a-ef77a11d3d14" providerId="ADAL" clId="{56BBD2C9-94A4-1046-81D2-97916EDDA8BC}" dt="2024-11-18T14:18:34.741" v="207" actId="1036"/>
          <ac:spMkLst>
            <pc:docMk/>
            <pc:sldMk cId="4293399581" sldId="290"/>
            <ac:spMk id="2" creationId="{4C177C35-2C7F-8D54-47F8-715498D34727}"/>
          </ac:spMkLst>
        </pc:spChg>
      </pc:sldChg>
      <pc:sldChg chg="addSp delSp modSp add mod modTransition">
        <pc:chgData name="Else Lauridsen" userId="2a032e9c-fc2b-498e-b98a-ef77a11d3d14" providerId="ADAL" clId="{56BBD2C9-94A4-1046-81D2-97916EDDA8BC}" dt="2024-11-22T06:42:28.751" v="2766" actId="20577"/>
        <pc:sldMkLst>
          <pc:docMk/>
          <pc:sldMk cId="371440632" sldId="291"/>
        </pc:sldMkLst>
        <pc:spChg chg="del">
          <ac:chgData name="Else Lauridsen" userId="2a032e9c-fc2b-498e-b98a-ef77a11d3d14" providerId="ADAL" clId="{56BBD2C9-94A4-1046-81D2-97916EDDA8BC}" dt="2024-11-21T13:22:38.070" v="1226" actId="478"/>
          <ac:spMkLst>
            <pc:docMk/>
            <pc:sldMk cId="371440632" sldId="291"/>
            <ac:spMk id="2" creationId="{1838822A-C856-13DD-89D6-933EC94D5F59}"/>
          </ac:spMkLst>
        </pc:spChg>
        <pc:spChg chg="add mod">
          <ac:chgData name="Else Lauridsen" userId="2a032e9c-fc2b-498e-b98a-ef77a11d3d14" providerId="ADAL" clId="{56BBD2C9-94A4-1046-81D2-97916EDDA8BC}" dt="2024-11-21T13:08:28.936" v="541"/>
          <ac:spMkLst>
            <pc:docMk/>
            <pc:sldMk cId="371440632" sldId="291"/>
            <ac:spMk id="4" creationId="{E40CF368-F160-1F11-BD77-17C81AB80CA2}"/>
          </ac:spMkLst>
        </pc:spChg>
        <pc:spChg chg="add mod">
          <ac:chgData name="Else Lauridsen" userId="2a032e9c-fc2b-498e-b98a-ef77a11d3d14" providerId="ADAL" clId="{56BBD2C9-94A4-1046-81D2-97916EDDA8BC}" dt="2024-11-22T06:42:28.751" v="2766" actId="20577"/>
          <ac:spMkLst>
            <pc:docMk/>
            <pc:sldMk cId="371440632" sldId="291"/>
            <ac:spMk id="5" creationId="{8A0A1F05-3C54-BB75-226F-3C7A4B27F940}"/>
          </ac:spMkLst>
        </pc:spChg>
        <pc:spChg chg="add del mod">
          <ac:chgData name="Else Lauridsen" userId="2a032e9c-fc2b-498e-b98a-ef77a11d3d14" providerId="ADAL" clId="{56BBD2C9-94A4-1046-81D2-97916EDDA8BC}" dt="2024-11-21T13:25:42.017" v="1545" actId="478"/>
          <ac:spMkLst>
            <pc:docMk/>
            <pc:sldMk cId="371440632" sldId="291"/>
            <ac:spMk id="6" creationId="{40307249-09A5-7181-D8BA-B48323A679F0}"/>
          </ac:spMkLst>
        </pc:spChg>
      </pc:sldChg>
      <pc:sldChg chg="addSp modSp add del mod modTransition">
        <pc:chgData name="Else Lauridsen" userId="2a032e9c-fc2b-498e-b98a-ef77a11d3d14" providerId="ADAL" clId="{56BBD2C9-94A4-1046-81D2-97916EDDA8BC}" dt="2024-11-21T13:08:48.535" v="543" actId="2696"/>
        <pc:sldMkLst>
          <pc:docMk/>
          <pc:sldMk cId="560775460" sldId="292"/>
        </pc:sldMkLst>
      </pc:sldChg>
      <pc:sldChg chg="addSp delSp modSp add mod modTransition">
        <pc:chgData name="Else Lauridsen" userId="2a032e9c-fc2b-498e-b98a-ef77a11d3d14" providerId="ADAL" clId="{56BBD2C9-94A4-1046-81D2-97916EDDA8BC}" dt="2024-11-22T06:43:06.693" v="2768"/>
        <pc:sldMkLst>
          <pc:docMk/>
          <pc:sldMk cId="3182774372" sldId="293"/>
        </pc:sldMkLst>
        <pc:spChg chg="add mod">
          <ac:chgData name="Else Lauridsen" userId="2a032e9c-fc2b-498e-b98a-ef77a11d3d14" providerId="ADAL" clId="{56BBD2C9-94A4-1046-81D2-97916EDDA8BC}" dt="2024-11-18T14:18:51.119" v="211" actId="1076"/>
          <ac:spMkLst>
            <pc:docMk/>
            <pc:sldMk cId="3182774372" sldId="293"/>
            <ac:spMk id="2" creationId="{E40EFCFF-D975-60B6-99BF-EEC1277F0C27}"/>
          </ac:spMkLst>
        </pc:spChg>
        <pc:picChg chg="add mod">
          <ac:chgData name="Else Lauridsen" userId="2a032e9c-fc2b-498e-b98a-ef77a11d3d14" providerId="ADAL" clId="{56BBD2C9-94A4-1046-81D2-97916EDDA8BC}" dt="2024-11-22T06:43:06.693" v="2768"/>
          <ac:picMkLst>
            <pc:docMk/>
            <pc:sldMk cId="3182774372" sldId="293"/>
            <ac:picMk id="4" creationId="{FBE0D989-A522-2FB5-A5A7-79ED5758C34F}"/>
          </ac:picMkLst>
        </pc:picChg>
        <pc:picChg chg="del">
          <ac:chgData name="Else Lauridsen" userId="2a032e9c-fc2b-498e-b98a-ef77a11d3d14" providerId="ADAL" clId="{56BBD2C9-94A4-1046-81D2-97916EDDA8BC}" dt="2024-11-22T06:43:06.153" v="2767" actId="478"/>
          <ac:picMkLst>
            <pc:docMk/>
            <pc:sldMk cId="3182774372" sldId="293"/>
            <ac:picMk id="5" creationId="{200853BA-A3E1-DEE0-FCD0-4897B434231A}"/>
          </ac:picMkLst>
        </pc:picChg>
      </pc:sldChg>
      <pc:sldChg chg="addSp delSp modSp add mod modTransition">
        <pc:chgData name="Else Lauridsen" userId="2a032e9c-fc2b-498e-b98a-ef77a11d3d14" providerId="ADAL" clId="{56BBD2C9-94A4-1046-81D2-97916EDDA8BC}" dt="2024-11-22T06:43:49.935" v="2799" actId="1076"/>
        <pc:sldMkLst>
          <pc:docMk/>
          <pc:sldMk cId="294365475" sldId="294"/>
        </pc:sldMkLst>
        <pc:spChg chg="del">
          <ac:chgData name="Else Lauridsen" userId="2a032e9c-fc2b-498e-b98a-ef77a11d3d14" providerId="ADAL" clId="{56BBD2C9-94A4-1046-81D2-97916EDDA8BC}" dt="2024-11-21T13:26:07.874" v="1550" actId="478"/>
          <ac:spMkLst>
            <pc:docMk/>
            <pc:sldMk cId="294365475" sldId="294"/>
            <ac:spMk id="3" creationId="{F520B80F-1791-4AA3-AB2B-B678B295D5D6}"/>
          </ac:spMkLst>
        </pc:spChg>
        <pc:spChg chg="add mod">
          <ac:chgData name="Else Lauridsen" userId="2a032e9c-fc2b-498e-b98a-ef77a11d3d14" providerId="ADAL" clId="{56BBD2C9-94A4-1046-81D2-97916EDDA8BC}" dt="2024-11-21T13:27:04.948" v="1617" actId="21"/>
          <ac:spMkLst>
            <pc:docMk/>
            <pc:sldMk cId="294365475" sldId="294"/>
            <ac:spMk id="6" creationId="{65AFFDED-B534-7320-0FE3-AB89B2992F2F}"/>
          </ac:spMkLst>
        </pc:spChg>
        <pc:spChg chg="add mod">
          <ac:chgData name="Else Lauridsen" userId="2a032e9c-fc2b-498e-b98a-ef77a11d3d14" providerId="ADAL" clId="{56BBD2C9-94A4-1046-81D2-97916EDDA8BC}" dt="2024-11-22T06:43:49.935" v="2799" actId="1076"/>
          <ac:spMkLst>
            <pc:docMk/>
            <pc:sldMk cId="294365475" sldId="294"/>
            <ac:spMk id="7" creationId="{7D02B3EC-367D-EE98-D74F-F7EB98EABC49}"/>
          </ac:spMkLst>
        </pc:spChg>
        <pc:spChg chg="add mod">
          <ac:chgData name="Else Lauridsen" userId="2a032e9c-fc2b-498e-b98a-ef77a11d3d14" providerId="ADAL" clId="{56BBD2C9-94A4-1046-81D2-97916EDDA8BC}" dt="2024-11-21T13:29:21.740" v="1791" actId="1076"/>
          <ac:spMkLst>
            <pc:docMk/>
            <pc:sldMk cId="294365475" sldId="294"/>
            <ac:spMk id="14" creationId="{0C7291F7-D76D-3742-70D4-64DAB75052BE}"/>
          </ac:spMkLst>
        </pc:spChg>
        <pc:spChg chg="add mod">
          <ac:chgData name="Else Lauridsen" userId="2a032e9c-fc2b-498e-b98a-ef77a11d3d14" providerId="ADAL" clId="{56BBD2C9-94A4-1046-81D2-97916EDDA8BC}" dt="2024-11-21T13:28:50.838" v="1742" actId="1076"/>
          <ac:spMkLst>
            <pc:docMk/>
            <pc:sldMk cId="294365475" sldId="294"/>
            <ac:spMk id="17" creationId="{619D89FD-488F-AE96-9429-E2585F6419AB}"/>
          </ac:spMkLst>
        </pc:spChg>
        <pc:cxnChg chg="add mod">
          <ac:chgData name="Else Lauridsen" userId="2a032e9c-fc2b-498e-b98a-ef77a11d3d14" providerId="ADAL" clId="{56BBD2C9-94A4-1046-81D2-97916EDDA8BC}" dt="2024-11-21T13:26:06.337" v="1549" actId="14100"/>
          <ac:cxnSpMkLst>
            <pc:docMk/>
            <pc:sldMk cId="294365475" sldId="294"/>
            <ac:cxnSpMk id="4" creationId="{7F85211E-C4E1-9399-12D1-820EB0DC23D2}"/>
          </ac:cxnSpMkLst>
        </pc:cxnChg>
        <pc:cxnChg chg="add mod">
          <ac:chgData name="Else Lauridsen" userId="2a032e9c-fc2b-498e-b98a-ef77a11d3d14" providerId="ADAL" clId="{56BBD2C9-94A4-1046-81D2-97916EDDA8BC}" dt="2024-11-21T13:27:54.012" v="1679" actId="14100"/>
          <ac:cxnSpMkLst>
            <pc:docMk/>
            <pc:sldMk cId="294365475" sldId="294"/>
            <ac:cxnSpMk id="8" creationId="{9009D8E7-0728-558E-37E8-7F7BCBF8E2A1}"/>
          </ac:cxnSpMkLst>
        </pc:cxnChg>
        <pc:cxnChg chg="add mod">
          <ac:chgData name="Else Lauridsen" userId="2a032e9c-fc2b-498e-b98a-ef77a11d3d14" providerId="ADAL" clId="{56BBD2C9-94A4-1046-81D2-97916EDDA8BC}" dt="2024-11-21T13:29:28.026" v="1795" actId="14100"/>
          <ac:cxnSpMkLst>
            <pc:docMk/>
            <pc:sldMk cId="294365475" sldId="294"/>
            <ac:cxnSpMk id="11" creationId="{CB1D6C3A-2D66-802B-050C-D3918108BD7E}"/>
          </ac:cxnSpMkLst>
        </pc:cxnChg>
        <pc:cxnChg chg="add mod">
          <ac:chgData name="Else Lauridsen" userId="2a032e9c-fc2b-498e-b98a-ef77a11d3d14" providerId="ADAL" clId="{56BBD2C9-94A4-1046-81D2-97916EDDA8BC}" dt="2024-11-21T13:28:39.811" v="1721" actId="14100"/>
          <ac:cxnSpMkLst>
            <pc:docMk/>
            <pc:sldMk cId="294365475" sldId="294"/>
            <ac:cxnSpMk id="15" creationId="{DAC1502A-E746-B2B9-2D19-B3D54B6739DA}"/>
          </ac:cxnSpMkLst>
        </pc:cxnChg>
      </pc:sldChg>
      <pc:sldChg chg="addSp modSp add mod modTransition">
        <pc:chgData name="Else Lauridsen" userId="2a032e9c-fc2b-498e-b98a-ef77a11d3d14" providerId="ADAL" clId="{56BBD2C9-94A4-1046-81D2-97916EDDA8BC}" dt="2024-11-18T14:19:07.851" v="213" actId="1076"/>
        <pc:sldMkLst>
          <pc:docMk/>
          <pc:sldMk cId="3258251158" sldId="295"/>
        </pc:sldMkLst>
        <pc:spChg chg="add mod">
          <ac:chgData name="Else Lauridsen" userId="2a032e9c-fc2b-498e-b98a-ef77a11d3d14" providerId="ADAL" clId="{56BBD2C9-94A4-1046-81D2-97916EDDA8BC}" dt="2024-11-18T14:19:07.851" v="213" actId="1076"/>
          <ac:spMkLst>
            <pc:docMk/>
            <pc:sldMk cId="3258251158" sldId="295"/>
            <ac:spMk id="4" creationId="{68A9DF09-4D1E-B085-FB74-4A79D553C9D4}"/>
          </ac:spMkLst>
        </pc:spChg>
      </pc:sldChg>
      <pc:sldChg chg="addSp delSp modSp add mod modTransition">
        <pc:chgData name="Else Lauridsen" userId="2a032e9c-fc2b-498e-b98a-ef77a11d3d14" providerId="ADAL" clId="{56BBD2C9-94A4-1046-81D2-97916EDDA8BC}" dt="2024-11-22T07:00:16.985" v="3260" actId="20577"/>
        <pc:sldMkLst>
          <pc:docMk/>
          <pc:sldMk cId="4104330598" sldId="296"/>
        </pc:sldMkLst>
        <pc:spChg chg="del">
          <ac:chgData name="Else Lauridsen" userId="2a032e9c-fc2b-498e-b98a-ef77a11d3d14" providerId="ADAL" clId="{56BBD2C9-94A4-1046-81D2-97916EDDA8BC}" dt="2024-11-21T13:29:45.097" v="1796" actId="478"/>
          <ac:spMkLst>
            <pc:docMk/>
            <pc:sldMk cId="4104330598" sldId="296"/>
            <ac:spMk id="3" creationId="{8D8C3929-8BE0-7913-5AAE-BD553B9CFD45}"/>
          </ac:spMkLst>
        </pc:spChg>
        <pc:spChg chg="add mod">
          <ac:chgData name="Else Lauridsen" userId="2a032e9c-fc2b-498e-b98a-ef77a11d3d14" providerId="ADAL" clId="{56BBD2C9-94A4-1046-81D2-97916EDDA8BC}" dt="2024-11-22T07:00:16.985" v="3260" actId="20577"/>
          <ac:spMkLst>
            <pc:docMk/>
            <pc:sldMk cId="4104330598" sldId="296"/>
            <ac:spMk id="5" creationId="{35C9F8D8-04F4-3363-1BC4-76AEDF64273A}"/>
          </ac:spMkLst>
        </pc:spChg>
        <pc:spChg chg="add mod">
          <ac:chgData name="Else Lauridsen" userId="2a032e9c-fc2b-498e-b98a-ef77a11d3d14" providerId="ADAL" clId="{56BBD2C9-94A4-1046-81D2-97916EDDA8BC}" dt="2024-11-21T13:31:15.812" v="1965" actId="1076"/>
          <ac:spMkLst>
            <pc:docMk/>
            <pc:sldMk cId="4104330598" sldId="296"/>
            <ac:spMk id="8" creationId="{339CF717-1428-1559-9950-D81C458B3F44}"/>
          </ac:spMkLst>
        </pc:spChg>
        <pc:cxnChg chg="add mod">
          <ac:chgData name="Else Lauridsen" userId="2a032e9c-fc2b-498e-b98a-ef77a11d3d14" providerId="ADAL" clId="{56BBD2C9-94A4-1046-81D2-97916EDDA8BC}" dt="2024-11-21T13:29:55.011" v="1799" actId="1076"/>
          <ac:cxnSpMkLst>
            <pc:docMk/>
            <pc:sldMk cId="4104330598" sldId="296"/>
            <ac:cxnSpMk id="4" creationId="{AF3D53C6-998B-5E52-BC0F-01162556AC69}"/>
          </ac:cxnSpMkLst>
        </pc:cxnChg>
        <pc:cxnChg chg="del">
          <ac:chgData name="Else Lauridsen" userId="2a032e9c-fc2b-498e-b98a-ef77a11d3d14" providerId="ADAL" clId="{56BBD2C9-94A4-1046-81D2-97916EDDA8BC}" dt="2024-11-21T13:29:46.133" v="1797" actId="478"/>
          <ac:cxnSpMkLst>
            <pc:docMk/>
            <pc:sldMk cId="4104330598" sldId="296"/>
            <ac:cxnSpMk id="6" creationId="{14717EB6-0BD7-7AA3-FF9B-6AF5CD738D45}"/>
          </ac:cxnSpMkLst>
        </pc:cxnChg>
        <pc:cxnChg chg="add mod">
          <ac:chgData name="Else Lauridsen" userId="2a032e9c-fc2b-498e-b98a-ef77a11d3d14" providerId="ADAL" clId="{56BBD2C9-94A4-1046-81D2-97916EDDA8BC}" dt="2024-11-21T13:30:39.367" v="1875" actId="1076"/>
          <ac:cxnSpMkLst>
            <pc:docMk/>
            <pc:sldMk cId="4104330598" sldId="296"/>
            <ac:cxnSpMk id="7" creationId="{6E8E7EF5-7640-9747-0EAC-03EFCD077628}"/>
          </ac:cxnSpMkLst>
        </pc:cxnChg>
      </pc:sldChg>
      <pc:sldChg chg="addSp delSp modSp add mod modTransition">
        <pc:chgData name="Else Lauridsen" userId="2a032e9c-fc2b-498e-b98a-ef77a11d3d14" providerId="ADAL" clId="{56BBD2C9-94A4-1046-81D2-97916EDDA8BC}" dt="2024-11-22T06:45:05.141" v="2814" actId="1076"/>
        <pc:sldMkLst>
          <pc:docMk/>
          <pc:sldMk cId="2267750846" sldId="297"/>
        </pc:sldMkLst>
        <pc:spChg chg="del">
          <ac:chgData name="Else Lauridsen" userId="2a032e9c-fc2b-498e-b98a-ef77a11d3d14" providerId="ADAL" clId="{56BBD2C9-94A4-1046-81D2-97916EDDA8BC}" dt="2024-11-21T13:32:39.629" v="1966" actId="478"/>
          <ac:spMkLst>
            <pc:docMk/>
            <pc:sldMk cId="2267750846" sldId="297"/>
            <ac:spMk id="3" creationId="{537F39A9-AE39-E730-8DC0-2DA7651BCF59}"/>
          </ac:spMkLst>
        </pc:spChg>
        <pc:spChg chg="add mod">
          <ac:chgData name="Else Lauridsen" userId="2a032e9c-fc2b-498e-b98a-ef77a11d3d14" providerId="ADAL" clId="{56BBD2C9-94A4-1046-81D2-97916EDDA8BC}" dt="2024-11-21T13:35:25.500" v="2046" actId="313"/>
          <ac:spMkLst>
            <pc:docMk/>
            <pc:sldMk cId="2267750846" sldId="297"/>
            <ac:spMk id="6" creationId="{7052FD98-871D-40CE-B1DD-EF795257815A}"/>
          </ac:spMkLst>
        </pc:spChg>
        <pc:spChg chg="add mod">
          <ac:chgData name="Else Lauridsen" userId="2a032e9c-fc2b-498e-b98a-ef77a11d3d14" providerId="ADAL" clId="{56BBD2C9-94A4-1046-81D2-97916EDDA8BC}" dt="2024-11-22T06:45:05.141" v="2814" actId="1076"/>
          <ac:spMkLst>
            <pc:docMk/>
            <pc:sldMk cId="2267750846" sldId="297"/>
            <ac:spMk id="7" creationId="{AD6C6E37-0BD7-8AE4-7CA0-27888C12D599}"/>
          </ac:spMkLst>
        </pc:spChg>
        <pc:cxnChg chg="add mod">
          <ac:chgData name="Else Lauridsen" userId="2a032e9c-fc2b-498e-b98a-ef77a11d3d14" providerId="ADAL" clId="{56BBD2C9-94A4-1046-81D2-97916EDDA8BC}" dt="2024-11-21T13:32:46.244" v="1969" actId="14100"/>
          <ac:cxnSpMkLst>
            <pc:docMk/>
            <pc:sldMk cId="2267750846" sldId="297"/>
            <ac:cxnSpMk id="4" creationId="{4AA8971B-C882-72D7-74D5-1C21249BD73F}"/>
          </ac:cxnSpMkLst>
        </pc:cxnChg>
        <pc:cxnChg chg="add mod">
          <ac:chgData name="Else Lauridsen" userId="2a032e9c-fc2b-498e-b98a-ef77a11d3d14" providerId="ADAL" clId="{56BBD2C9-94A4-1046-81D2-97916EDDA8BC}" dt="2024-11-21T13:37:47.083" v="2056" actId="14100"/>
          <ac:cxnSpMkLst>
            <pc:docMk/>
            <pc:sldMk cId="2267750846" sldId="297"/>
            <ac:cxnSpMk id="8" creationId="{852EE6A4-78AD-B526-A7FD-108C93653786}"/>
          </ac:cxnSpMkLst>
        </pc:cxnChg>
        <pc:cxnChg chg="add del mod">
          <ac:chgData name="Else Lauridsen" userId="2a032e9c-fc2b-498e-b98a-ef77a11d3d14" providerId="ADAL" clId="{56BBD2C9-94A4-1046-81D2-97916EDDA8BC}" dt="2024-11-21T13:38:38.772" v="2061" actId="478"/>
          <ac:cxnSpMkLst>
            <pc:docMk/>
            <pc:sldMk cId="2267750846" sldId="297"/>
            <ac:cxnSpMk id="12" creationId="{9465C62E-DD98-D9DE-2AC5-DA439E858C81}"/>
          </ac:cxnSpMkLst>
        </pc:cxnChg>
      </pc:sldChg>
      <pc:sldChg chg="addSp modSp add mod modTransition">
        <pc:chgData name="Else Lauridsen" userId="2a032e9c-fc2b-498e-b98a-ef77a11d3d14" providerId="ADAL" clId="{56BBD2C9-94A4-1046-81D2-97916EDDA8BC}" dt="2024-11-18T14:19:22.820" v="215" actId="1076"/>
        <pc:sldMkLst>
          <pc:docMk/>
          <pc:sldMk cId="1374155100" sldId="298"/>
        </pc:sldMkLst>
        <pc:spChg chg="add mod">
          <ac:chgData name="Else Lauridsen" userId="2a032e9c-fc2b-498e-b98a-ef77a11d3d14" providerId="ADAL" clId="{56BBD2C9-94A4-1046-81D2-97916EDDA8BC}" dt="2024-11-18T14:19:22.820" v="215" actId="1076"/>
          <ac:spMkLst>
            <pc:docMk/>
            <pc:sldMk cId="1374155100" sldId="298"/>
            <ac:spMk id="4" creationId="{C2D13A2D-B871-179D-0822-7B2A95F50BE4}"/>
          </ac:spMkLst>
        </pc:spChg>
      </pc:sldChg>
      <pc:sldChg chg="addSp delSp modSp add mod modTransition">
        <pc:chgData name="Else Lauridsen" userId="2a032e9c-fc2b-498e-b98a-ef77a11d3d14" providerId="ADAL" clId="{56BBD2C9-94A4-1046-81D2-97916EDDA8BC}" dt="2024-11-22T06:59:31.058" v="3258" actId="1076"/>
        <pc:sldMkLst>
          <pc:docMk/>
          <pc:sldMk cId="429410052" sldId="299"/>
        </pc:sldMkLst>
        <pc:spChg chg="del">
          <ac:chgData name="Else Lauridsen" userId="2a032e9c-fc2b-498e-b98a-ef77a11d3d14" providerId="ADAL" clId="{56BBD2C9-94A4-1046-81D2-97916EDDA8BC}" dt="2024-11-21T13:38:58.881" v="2064" actId="478"/>
          <ac:spMkLst>
            <pc:docMk/>
            <pc:sldMk cId="429410052" sldId="299"/>
            <ac:spMk id="3" creationId="{6D2A9FFD-A392-CB18-FCE1-085FEFC3E6C8}"/>
          </ac:spMkLst>
        </pc:spChg>
        <pc:spChg chg="add mod">
          <ac:chgData name="Else Lauridsen" userId="2a032e9c-fc2b-498e-b98a-ef77a11d3d14" providerId="ADAL" clId="{56BBD2C9-94A4-1046-81D2-97916EDDA8BC}" dt="2024-11-22T06:59:31.058" v="3258" actId="1076"/>
          <ac:spMkLst>
            <pc:docMk/>
            <pc:sldMk cId="429410052" sldId="299"/>
            <ac:spMk id="5" creationId="{08439B2F-814C-1A8A-27DA-B2E616246D06}"/>
          </ac:spMkLst>
        </pc:spChg>
        <pc:spChg chg="add del mod">
          <ac:chgData name="Else Lauridsen" userId="2a032e9c-fc2b-498e-b98a-ef77a11d3d14" providerId="ADAL" clId="{56BBD2C9-94A4-1046-81D2-97916EDDA8BC}" dt="2024-11-21T13:39:42.115" v="2099"/>
          <ac:spMkLst>
            <pc:docMk/>
            <pc:sldMk cId="429410052" sldId="299"/>
            <ac:spMk id="9" creationId="{7AA91A56-252D-1A6A-4D59-CC4F616BFC2D}"/>
          </ac:spMkLst>
        </pc:spChg>
        <pc:spChg chg="add del mod">
          <ac:chgData name="Else Lauridsen" userId="2a032e9c-fc2b-498e-b98a-ef77a11d3d14" providerId="ADAL" clId="{56BBD2C9-94A4-1046-81D2-97916EDDA8BC}" dt="2024-11-21T13:40:52.311" v="2161" actId="478"/>
          <ac:spMkLst>
            <pc:docMk/>
            <pc:sldMk cId="429410052" sldId="299"/>
            <ac:spMk id="12" creationId="{0DA69E44-AA7E-2AB0-98CD-B674E6C46047}"/>
          </ac:spMkLst>
        </pc:spChg>
        <pc:cxnChg chg="add mod">
          <ac:chgData name="Else Lauridsen" userId="2a032e9c-fc2b-498e-b98a-ef77a11d3d14" providerId="ADAL" clId="{56BBD2C9-94A4-1046-81D2-97916EDDA8BC}" dt="2024-11-21T13:39:28.250" v="2092" actId="1076"/>
          <ac:cxnSpMkLst>
            <pc:docMk/>
            <pc:sldMk cId="429410052" sldId="299"/>
            <ac:cxnSpMk id="4" creationId="{9911A6C1-A4B9-33D6-B5D8-1CF852065AC1}"/>
          </ac:cxnSpMkLst>
        </pc:cxnChg>
        <pc:cxnChg chg="add del mod">
          <ac:chgData name="Else Lauridsen" userId="2a032e9c-fc2b-498e-b98a-ef77a11d3d14" providerId="ADAL" clId="{56BBD2C9-94A4-1046-81D2-97916EDDA8BC}" dt="2024-11-21T13:39:41.638" v="2097" actId="478"/>
          <ac:cxnSpMkLst>
            <pc:docMk/>
            <pc:sldMk cId="429410052" sldId="299"/>
            <ac:cxnSpMk id="7" creationId="{FD3A8E23-A22D-A4A0-847B-94E8C78B7305}"/>
          </ac:cxnSpMkLst>
        </pc:cxnChg>
        <pc:cxnChg chg="add del mod">
          <ac:chgData name="Else Lauridsen" userId="2a032e9c-fc2b-498e-b98a-ef77a11d3d14" providerId="ADAL" clId="{56BBD2C9-94A4-1046-81D2-97916EDDA8BC}" dt="2024-11-21T13:40:53.703" v="2162" actId="478"/>
          <ac:cxnSpMkLst>
            <pc:docMk/>
            <pc:sldMk cId="429410052" sldId="299"/>
            <ac:cxnSpMk id="10" creationId="{818679F3-F8CD-1361-ADC9-393B2A7795CE}"/>
          </ac:cxnSpMkLst>
        </pc:cxnChg>
        <pc:cxnChg chg="add del mod">
          <ac:chgData name="Else Lauridsen" userId="2a032e9c-fc2b-498e-b98a-ef77a11d3d14" providerId="ADAL" clId="{56BBD2C9-94A4-1046-81D2-97916EDDA8BC}" dt="2024-11-21T13:41:22.391" v="2165" actId="478"/>
          <ac:cxnSpMkLst>
            <pc:docMk/>
            <pc:sldMk cId="429410052" sldId="299"/>
            <ac:cxnSpMk id="13" creationId="{BF2620CC-3BD6-E1AC-3C80-05944F3D33E8}"/>
          </ac:cxnSpMkLst>
        </pc:cxnChg>
      </pc:sldChg>
      <pc:sldChg chg="addSp modSp add mod modTransition">
        <pc:chgData name="Else Lauridsen" userId="2a032e9c-fc2b-498e-b98a-ef77a11d3d14" providerId="ADAL" clId="{56BBD2C9-94A4-1046-81D2-97916EDDA8BC}" dt="2024-11-18T14:19:36.207" v="217" actId="1076"/>
        <pc:sldMkLst>
          <pc:docMk/>
          <pc:sldMk cId="1743886994" sldId="300"/>
        </pc:sldMkLst>
        <pc:spChg chg="add mod">
          <ac:chgData name="Else Lauridsen" userId="2a032e9c-fc2b-498e-b98a-ef77a11d3d14" providerId="ADAL" clId="{56BBD2C9-94A4-1046-81D2-97916EDDA8BC}" dt="2024-11-18T14:19:36.207" v="217" actId="1076"/>
          <ac:spMkLst>
            <pc:docMk/>
            <pc:sldMk cId="1743886994" sldId="300"/>
            <ac:spMk id="4" creationId="{20613748-837B-3BA6-3408-328D8877E14F}"/>
          </ac:spMkLst>
        </pc:spChg>
      </pc:sldChg>
      <pc:sldChg chg="addSp delSp modSp add mod modTransition">
        <pc:chgData name="Else Lauridsen" userId="2a032e9c-fc2b-498e-b98a-ef77a11d3d14" providerId="ADAL" clId="{56BBD2C9-94A4-1046-81D2-97916EDDA8BC}" dt="2024-11-21T13:43:43.135" v="2263" actId="1036"/>
        <pc:sldMkLst>
          <pc:docMk/>
          <pc:sldMk cId="2251913009" sldId="301"/>
        </pc:sldMkLst>
        <pc:spChg chg="del">
          <ac:chgData name="Else Lauridsen" userId="2a032e9c-fc2b-498e-b98a-ef77a11d3d14" providerId="ADAL" clId="{56BBD2C9-94A4-1046-81D2-97916EDDA8BC}" dt="2024-11-21T13:41:34.568" v="2166" actId="478"/>
          <ac:spMkLst>
            <pc:docMk/>
            <pc:sldMk cId="2251913009" sldId="301"/>
            <ac:spMk id="3" creationId="{94A91836-CA32-CF34-D2BC-92CEB33822B1}"/>
          </ac:spMkLst>
        </pc:spChg>
        <pc:spChg chg="add mod">
          <ac:chgData name="Else Lauridsen" userId="2a032e9c-fc2b-498e-b98a-ef77a11d3d14" providerId="ADAL" clId="{56BBD2C9-94A4-1046-81D2-97916EDDA8BC}" dt="2024-11-21T13:43:43.135" v="2263" actId="1036"/>
          <ac:spMkLst>
            <pc:docMk/>
            <pc:sldMk cId="2251913009" sldId="301"/>
            <ac:spMk id="5" creationId="{72DF10C2-72A5-2462-BEE8-49D62E64C1BF}"/>
          </ac:spMkLst>
        </pc:spChg>
        <pc:cxnChg chg="add mod">
          <ac:chgData name="Else Lauridsen" userId="2a032e9c-fc2b-498e-b98a-ef77a11d3d14" providerId="ADAL" clId="{56BBD2C9-94A4-1046-81D2-97916EDDA8BC}" dt="2024-11-21T13:43:29.018" v="2234" actId="1076"/>
          <ac:cxnSpMkLst>
            <pc:docMk/>
            <pc:sldMk cId="2251913009" sldId="301"/>
            <ac:cxnSpMk id="4" creationId="{2406BF2C-D591-15AD-0E21-7B1D2DD6DC3E}"/>
          </ac:cxnSpMkLst>
        </pc:cxnChg>
      </pc:sldChg>
      <pc:sldChg chg="add del modTransition">
        <pc:chgData name="Else Lauridsen" userId="2a032e9c-fc2b-498e-b98a-ef77a11d3d14" providerId="ADAL" clId="{56BBD2C9-94A4-1046-81D2-97916EDDA8BC}" dt="2024-11-21T12:36:56.697" v="287" actId="2696"/>
        <pc:sldMkLst>
          <pc:docMk/>
          <pc:sldMk cId="3868634283" sldId="302"/>
        </pc:sldMkLst>
      </pc:sldChg>
      <pc:sldChg chg="addSp modSp add mod modTransition">
        <pc:chgData name="Else Lauridsen" userId="2a032e9c-fc2b-498e-b98a-ef77a11d3d14" providerId="ADAL" clId="{56BBD2C9-94A4-1046-81D2-97916EDDA8BC}" dt="2024-11-18T14:19:48.840" v="219" actId="1076"/>
        <pc:sldMkLst>
          <pc:docMk/>
          <pc:sldMk cId="1397060768" sldId="303"/>
        </pc:sldMkLst>
        <pc:spChg chg="add mod">
          <ac:chgData name="Else Lauridsen" userId="2a032e9c-fc2b-498e-b98a-ef77a11d3d14" providerId="ADAL" clId="{56BBD2C9-94A4-1046-81D2-97916EDDA8BC}" dt="2024-11-18T14:19:48.840" v="219" actId="1076"/>
          <ac:spMkLst>
            <pc:docMk/>
            <pc:sldMk cId="1397060768" sldId="303"/>
            <ac:spMk id="4" creationId="{33A75773-436A-83DE-874B-0FD37BD31D09}"/>
          </ac:spMkLst>
        </pc:spChg>
      </pc:sldChg>
      <pc:sldChg chg="addSp delSp modSp add mod modTransition">
        <pc:chgData name="Else Lauridsen" userId="2a032e9c-fc2b-498e-b98a-ef77a11d3d14" providerId="ADAL" clId="{56BBD2C9-94A4-1046-81D2-97916EDDA8BC}" dt="2024-11-22T06:56:16.029" v="3086" actId="1076"/>
        <pc:sldMkLst>
          <pc:docMk/>
          <pc:sldMk cId="1552575712" sldId="304"/>
        </pc:sldMkLst>
        <pc:spChg chg="del">
          <ac:chgData name="Else Lauridsen" userId="2a032e9c-fc2b-498e-b98a-ef77a11d3d14" providerId="ADAL" clId="{56BBD2C9-94A4-1046-81D2-97916EDDA8BC}" dt="2024-11-21T14:06:01.928" v="2713" actId="478"/>
          <ac:spMkLst>
            <pc:docMk/>
            <pc:sldMk cId="1552575712" sldId="304"/>
            <ac:spMk id="3" creationId="{394F631A-7C9A-E4E7-51DF-EE6BB5646663}"/>
          </ac:spMkLst>
        </pc:spChg>
        <pc:spChg chg="add mod">
          <ac:chgData name="Else Lauridsen" userId="2a032e9c-fc2b-498e-b98a-ef77a11d3d14" providerId="ADAL" clId="{56BBD2C9-94A4-1046-81D2-97916EDDA8BC}" dt="2024-11-22T06:56:16.029" v="3086" actId="1076"/>
          <ac:spMkLst>
            <pc:docMk/>
            <pc:sldMk cId="1552575712" sldId="304"/>
            <ac:spMk id="9" creationId="{10872180-04D5-DC5F-176D-7787EAB52789}"/>
          </ac:spMkLst>
        </pc:spChg>
        <pc:spChg chg="add mod">
          <ac:chgData name="Else Lauridsen" userId="2a032e9c-fc2b-498e-b98a-ef77a11d3d14" providerId="ADAL" clId="{56BBD2C9-94A4-1046-81D2-97916EDDA8BC}" dt="2024-11-21T14:06:24.882" v="2763" actId="1076"/>
          <ac:spMkLst>
            <pc:docMk/>
            <pc:sldMk cId="1552575712" sldId="304"/>
            <ac:spMk id="10" creationId="{ABA854AA-7646-B6CE-4009-FF84896A1B94}"/>
          </ac:spMkLst>
        </pc:spChg>
        <pc:picChg chg="del mod">
          <ac:chgData name="Else Lauridsen" userId="2a032e9c-fc2b-498e-b98a-ef77a11d3d14" providerId="ADAL" clId="{56BBD2C9-94A4-1046-81D2-97916EDDA8BC}" dt="2024-11-21T13:52:30.391" v="2291" actId="478"/>
          <ac:picMkLst>
            <pc:docMk/>
            <pc:sldMk cId="1552575712" sldId="304"/>
            <ac:picMk id="2" creationId="{DD9FD39D-304B-931A-F4B3-795D6BBFC7BF}"/>
          </ac:picMkLst>
        </pc:picChg>
        <pc:picChg chg="add mod">
          <ac:chgData name="Else Lauridsen" userId="2a032e9c-fc2b-498e-b98a-ef77a11d3d14" providerId="ADAL" clId="{56BBD2C9-94A4-1046-81D2-97916EDDA8BC}" dt="2024-11-21T13:52:30.830" v="2292"/>
          <ac:picMkLst>
            <pc:docMk/>
            <pc:sldMk cId="1552575712" sldId="304"/>
            <ac:picMk id="4" creationId="{36F8111F-9D68-66A4-FE7F-CB02FC522D2D}"/>
          </ac:picMkLst>
        </pc:picChg>
        <pc:cxnChg chg="add mod">
          <ac:chgData name="Else Lauridsen" userId="2a032e9c-fc2b-498e-b98a-ef77a11d3d14" providerId="ADAL" clId="{56BBD2C9-94A4-1046-81D2-97916EDDA8BC}" dt="2024-11-21T13:56:18.832" v="2296" actId="1076"/>
          <ac:cxnSpMkLst>
            <pc:docMk/>
            <pc:sldMk cId="1552575712" sldId="304"/>
            <ac:cxnSpMk id="5" creationId="{3EA88851-912F-C171-A75E-C19A1A85EEE7}"/>
          </ac:cxnSpMkLst>
        </pc:cxnChg>
        <pc:cxnChg chg="add mod">
          <ac:chgData name="Else Lauridsen" userId="2a032e9c-fc2b-498e-b98a-ef77a11d3d14" providerId="ADAL" clId="{56BBD2C9-94A4-1046-81D2-97916EDDA8BC}" dt="2024-11-21T13:56:43.403" v="2302" actId="1076"/>
          <ac:cxnSpMkLst>
            <pc:docMk/>
            <pc:sldMk cId="1552575712" sldId="304"/>
            <ac:cxnSpMk id="6" creationId="{29A01F14-8CC5-21FE-95AB-D3A61D41884E}"/>
          </ac:cxnSpMkLst>
        </pc:cxnChg>
      </pc:sldChg>
      <pc:sldChg chg="addSp delSp modSp add mod modTransition">
        <pc:chgData name="Else Lauridsen" userId="2a032e9c-fc2b-498e-b98a-ef77a11d3d14" providerId="ADAL" clId="{56BBD2C9-94A4-1046-81D2-97916EDDA8BC}" dt="2024-11-22T06:46:13.372" v="2818" actId="1076"/>
        <pc:sldMkLst>
          <pc:docMk/>
          <pc:sldMk cId="905568082" sldId="305"/>
        </pc:sldMkLst>
        <pc:spChg chg="del">
          <ac:chgData name="Else Lauridsen" userId="2a032e9c-fc2b-498e-b98a-ef77a11d3d14" providerId="ADAL" clId="{56BBD2C9-94A4-1046-81D2-97916EDDA8BC}" dt="2024-11-21T13:56:56.554" v="2308" actId="478"/>
          <ac:spMkLst>
            <pc:docMk/>
            <pc:sldMk cId="905568082" sldId="305"/>
            <ac:spMk id="3" creationId="{8F5BB2F8-F660-97C1-8593-08C047720116}"/>
          </ac:spMkLst>
        </pc:spChg>
        <pc:spChg chg="add mod">
          <ac:chgData name="Else Lauridsen" userId="2a032e9c-fc2b-498e-b98a-ef77a11d3d14" providerId="ADAL" clId="{56BBD2C9-94A4-1046-81D2-97916EDDA8BC}" dt="2024-11-21T14:04:05.729" v="2573" actId="1076"/>
          <ac:spMkLst>
            <pc:docMk/>
            <pc:sldMk cId="905568082" sldId="305"/>
            <ac:spMk id="11" creationId="{E6977C74-94E1-D402-E287-8BDA637E8F66}"/>
          </ac:spMkLst>
        </pc:spChg>
        <pc:spChg chg="add mod">
          <ac:chgData name="Else Lauridsen" userId="2a032e9c-fc2b-498e-b98a-ef77a11d3d14" providerId="ADAL" clId="{56BBD2C9-94A4-1046-81D2-97916EDDA8BC}" dt="2024-11-21T14:04:34.132" v="2607" actId="20577"/>
          <ac:spMkLst>
            <pc:docMk/>
            <pc:sldMk cId="905568082" sldId="305"/>
            <ac:spMk id="12" creationId="{588A2F78-8F1D-E09C-7218-CDABD54D2ACB}"/>
          </ac:spMkLst>
        </pc:spChg>
        <pc:spChg chg="add mod">
          <ac:chgData name="Else Lauridsen" userId="2a032e9c-fc2b-498e-b98a-ef77a11d3d14" providerId="ADAL" clId="{56BBD2C9-94A4-1046-81D2-97916EDDA8BC}" dt="2024-11-22T06:46:13.372" v="2818" actId="1076"/>
          <ac:spMkLst>
            <pc:docMk/>
            <pc:sldMk cId="905568082" sldId="305"/>
            <ac:spMk id="15" creationId="{2B5646E3-1732-D2A4-9FD2-ABE60488CA75}"/>
          </ac:spMkLst>
        </pc:spChg>
        <pc:cxnChg chg="add mod">
          <ac:chgData name="Else Lauridsen" userId="2a032e9c-fc2b-498e-b98a-ef77a11d3d14" providerId="ADAL" clId="{56BBD2C9-94A4-1046-81D2-97916EDDA8BC}" dt="2024-11-21T13:57:05.611" v="2312" actId="14100"/>
          <ac:cxnSpMkLst>
            <pc:docMk/>
            <pc:sldMk cId="905568082" sldId="305"/>
            <ac:cxnSpMk id="4" creationId="{FC40159B-88D6-F0AF-571D-44F303B12C45}"/>
          </ac:cxnSpMkLst>
        </pc:cxnChg>
        <pc:cxnChg chg="add mod">
          <ac:chgData name="Else Lauridsen" userId="2a032e9c-fc2b-498e-b98a-ef77a11d3d14" providerId="ADAL" clId="{56BBD2C9-94A4-1046-81D2-97916EDDA8BC}" dt="2024-11-21T14:04:38.670" v="2608" actId="14100"/>
          <ac:cxnSpMkLst>
            <pc:docMk/>
            <pc:sldMk cId="905568082" sldId="305"/>
            <ac:cxnSpMk id="5" creationId="{13410EF0-A2E0-93AC-A0D0-7D043A625242}"/>
          </ac:cxnSpMkLst>
        </pc:cxnChg>
        <pc:cxnChg chg="add mod">
          <ac:chgData name="Else Lauridsen" userId="2a032e9c-fc2b-498e-b98a-ef77a11d3d14" providerId="ADAL" clId="{56BBD2C9-94A4-1046-81D2-97916EDDA8BC}" dt="2024-11-21T14:05:12.049" v="2610" actId="14100"/>
          <ac:cxnSpMkLst>
            <pc:docMk/>
            <pc:sldMk cId="905568082" sldId="305"/>
            <ac:cxnSpMk id="7" creationId="{3D4ED5A3-67CD-C7C1-2B33-C56ABC08A8CD}"/>
          </ac:cxnSpMkLst>
        </pc:cxnChg>
      </pc:sldChg>
      <pc:sldChg chg="addSp modSp add mod modTransition">
        <pc:chgData name="Else Lauridsen" userId="2a032e9c-fc2b-498e-b98a-ef77a11d3d14" providerId="ADAL" clId="{56BBD2C9-94A4-1046-81D2-97916EDDA8BC}" dt="2024-11-18T14:20:06.920" v="221" actId="1076"/>
        <pc:sldMkLst>
          <pc:docMk/>
          <pc:sldMk cId="4089077316" sldId="306"/>
        </pc:sldMkLst>
        <pc:spChg chg="add mod">
          <ac:chgData name="Else Lauridsen" userId="2a032e9c-fc2b-498e-b98a-ef77a11d3d14" providerId="ADAL" clId="{56BBD2C9-94A4-1046-81D2-97916EDDA8BC}" dt="2024-11-18T14:20:06.920" v="221" actId="1076"/>
          <ac:spMkLst>
            <pc:docMk/>
            <pc:sldMk cId="4089077316" sldId="306"/>
            <ac:spMk id="4" creationId="{7D3CD021-E8BA-C70A-9024-7A76A5970FD2}"/>
          </ac:spMkLst>
        </pc:spChg>
      </pc:sldChg>
      <pc:sldChg chg="addSp modSp add mod modTransition">
        <pc:chgData name="Else Lauridsen" userId="2a032e9c-fc2b-498e-b98a-ef77a11d3d14" providerId="ADAL" clId="{56BBD2C9-94A4-1046-81D2-97916EDDA8BC}" dt="2024-11-18T14:20:18.879" v="223" actId="1076"/>
        <pc:sldMkLst>
          <pc:docMk/>
          <pc:sldMk cId="51532770" sldId="307"/>
        </pc:sldMkLst>
        <pc:spChg chg="add mod">
          <ac:chgData name="Else Lauridsen" userId="2a032e9c-fc2b-498e-b98a-ef77a11d3d14" providerId="ADAL" clId="{56BBD2C9-94A4-1046-81D2-97916EDDA8BC}" dt="2024-11-18T14:20:18.879" v="223" actId="1076"/>
          <ac:spMkLst>
            <pc:docMk/>
            <pc:sldMk cId="51532770" sldId="307"/>
            <ac:spMk id="4" creationId="{E10BB5D4-4C9B-CC2F-706D-2CDF00C752F3}"/>
          </ac:spMkLst>
        </pc:spChg>
      </pc:sldChg>
      <pc:sldChg chg="addSp delSp modSp add mod modTransition">
        <pc:chgData name="Else Lauridsen" userId="2a032e9c-fc2b-498e-b98a-ef77a11d3d14" providerId="ADAL" clId="{56BBD2C9-94A4-1046-81D2-97916EDDA8BC}" dt="2024-11-22T06:55:20.183" v="3037" actId="6549"/>
        <pc:sldMkLst>
          <pc:docMk/>
          <pc:sldMk cId="1685700774" sldId="308"/>
        </pc:sldMkLst>
        <pc:spChg chg="del">
          <ac:chgData name="Else Lauridsen" userId="2a032e9c-fc2b-498e-b98a-ef77a11d3d14" providerId="ADAL" clId="{56BBD2C9-94A4-1046-81D2-97916EDDA8BC}" dt="2024-11-21T13:57:24.992" v="2315" actId="478"/>
          <ac:spMkLst>
            <pc:docMk/>
            <pc:sldMk cId="1685700774" sldId="308"/>
            <ac:spMk id="3" creationId="{3E578A48-DC75-D517-B68D-9A30D6E84E2B}"/>
          </ac:spMkLst>
        </pc:spChg>
        <pc:spChg chg="add mod">
          <ac:chgData name="Else Lauridsen" userId="2a032e9c-fc2b-498e-b98a-ef77a11d3d14" providerId="ADAL" clId="{56BBD2C9-94A4-1046-81D2-97916EDDA8BC}" dt="2024-11-22T06:55:20.183" v="3037" actId="6549"/>
          <ac:spMkLst>
            <pc:docMk/>
            <pc:sldMk cId="1685700774" sldId="308"/>
            <ac:spMk id="7" creationId="{CB061E80-36DE-0C81-4F75-80767CD46394}"/>
          </ac:spMkLst>
        </pc:spChg>
        <pc:picChg chg="mod">
          <ac:chgData name="Else Lauridsen" userId="2a032e9c-fc2b-498e-b98a-ef77a11d3d14" providerId="ADAL" clId="{56BBD2C9-94A4-1046-81D2-97916EDDA8BC}" dt="2024-11-21T13:57:34.902" v="2320" actId="1076"/>
          <ac:picMkLst>
            <pc:docMk/>
            <pc:sldMk cId="1685700774" sldId="308"/>
            <ac:picMk id="2" creationId="{3FC80A63-0D9B-4985-1503-83C06B6592A9}"/>
          </ac:picMkLst>
        </pc:picChg>
        <pc:cxnChg chg="add mod">
          <ac:chgData name="Else Lauridsen" userId="2a032e9c-fc2b-498e-b98a-ef77a11d3d14" providerId="ADAL" clId="{56BBD2C9-94A4-1046-81D2-97916EDDA8BC}" dt="2024-11-21T13:57:41.619" v="2323" actId="14100"/>
          <ac:cxnSpMkLst>
            <pc:docMk/>
            <pc:sldMk cId="1685700774" sldId="308"/>
            <ac:cxnSpMk id="4" creationId="{6C883281-1D7A-5940-DBF8-848B0171B6C8}"/>
          </ac:cxnSpMkLst>
        </pc:cxnChg>
        <pc:cxnChg chg="add del mod">
          <ac:chgData name="Else Lauridsen" userId="2a032e9c-fc2b-498e-b98a-ef77a11d3d14" providerId="ADAL" clId="{56BBD2C9-94A4-1046-81D2-97916EDDA8BC}" dt="2024-11-21T14:03:31.721" v="2548" actId="478"/>
          <ac:cxnSpMkLst>
            <pc:docMk/>
            <pc:sldMk cId="1685700774" sldId="308"/>
            <ac:cxnSpMk id="8" creationId="{F53B5719-8D87-58A8-2732-D4F66B4B7BC1}"/>
          </ac:cxnSpMkLst>
        </pc:cxnChg>
      </pc:sldChg>
      <pc:sldChg chg="addSp modSp add mod modTransition">
        <pc:chgData name="Else Lauridsen" userId="2a032e9c-fc2b-498e-b98a-ef77a11d3d14" providerId="ADAL" clId="{56BBD2C9-94A4-1046-81D2-97916EDDA8BC}" dt="2024-11-21T12:55:04.004" v="328" actId="20577"/>
        <pc:sldMkLst>
          <pc:docMk/>
          <pc:sldMk cId="1232124503" sldId="309"/>
        </pc:sldMkLst>
        <pc:spChg chg="mod">
          <ac:chgData name="Else Lauridsen" userId="2a032e9c-fc2b-498e-b98a-ef77a11d3d14" providerId="ADAL" clId="{56BBD2C9-94A4-1046-81D2-97916EDDA8BC}" dt="2024-11-21T12:55:04.004" v="328" actId="20577"/>
          <ac:spMkLst>
            <pc:docMk/>
            <pc:sldMk cId="1232124503" sldId="309"/>
            <ac:spMk id="3" creationId="{9C1FBB89-EA78-25A1-BCCD-BBA10C8A5C9A}"/>
          </ac:spMkLst>
        </pc:spChg>
        <pc:spChg chg="add mod">
          <ac:chgData name="Else Lauridsen" userId="2a032e9c-fc2b-498e-b98a-ef77a11d3d14" providerId="ADAL" clId="{56BBD2C9-94A4-1046-81D2-97916EDDA8BC}" dt="2024-11-18T14:20:38.061" v="226" actId="1037"/>
          <ac:spMkLst>
            <pc:docMk/>
            <pc:sldMk cId="1232124503" sldId="309"/>
            <ac:spMk id="4" creationId="{8E61A68D-16EC-4F06-0C9B-95EA7513862A}"/>
          </ac:spMkLst>
        </pc:spChg>
      </pc:sldChg>
      <pc:sldChg chg="addSp delSp modSp add mod modTransition">
        <pc:chgData name="Else Lauridsen" userId="2a032e9c-fc2b-498e-b98a-ef77a11d3d14" providerId="ADAL" clId="{56BBD2C9-94A4-1046-81D2-97916EDDA8BC}" dt="2024-11-22T06:47:11.635" v="2841" actId="1076"/>
        <pc:sldMkLst>
          <pc:docMk/>
          <pc:sldMk cId="2579788717" sldId="310"/>
        </pc:sldMkLst>
        <pc:spChg chg="del">
          <ac:chgData name="Else Lauridsen" userId="2a032e9c-fc2b-498e-b98a-ef77a11d3d14" providerId="ADAL" clId="{56BBD2C9-94A4-1046-81D2-97916EDDA8BC}" dt="2024-11-21T13:55:10.909" v="2293" actId="478"/>
          <ac:spMkLst>
            <pc:docMk/>
            <pc:sldMk cId="2579788717" sldId="310"/>
            <ac:spMk id="3" creationId="{FE98E20C-5205-A7C3-55C6-C86E586CC2F0}"/>
          </ac:spMkLst>
        </pc:spChg>
        <pc:spChg chg="add mod">
          <ac:chgData name="Else Lauridsen" userId="2a032e9c-fc2b-498e-b98a-ef77a11d3d14" providerId="ADAL" clId="{56BBD2C9-94A4-1046-81D2-97916EDDA8BC}" dt="2024-11-22T06:47:11.635" v="2841" actId="1076"/>
          <ac:spMkLst>
            <pc:docMk/>
            <pc:sldMk cId="2579788717" sldId="310"/>
            <ac:spMk id="8" creationId="{83A21A6F-3B8D-FFE4-70C9-3E946AB68BF5}"/>
          </ac:spMkLst>
        </pc:spChg>
        <pc:spChg chg="add mod">
          <ac:chgData name="Else Lauridsen" userId="2a032e9c-fc2b-498e-b98a-ef77a11d3d14" providerId="ADAL" clId="{56BBD2C9-94A4-1046-81D2-97916EDDA8BC}" dt="2024-11-21T14:02:43.703" v="2502" actId="6549"/>
          <ac:spMkLst>
            <pc:docMk/>
            <pc:sldMk cId="2579788717" sldId="310"/>
            <ac:spMk id="9" creationId="{327F536C-6D06-A980-74C1-892BF1335223}"/>
          </ac:spMkLst>
        </pc:spChg>
        <pc:cxnChg chg="add mod">
          <ac:chgData name="Else Lauridsen" userId="2a032e9c-fc2b-498e-b98a-ef77a11d3d14" providerId="ADAL" clId="{56BBD2C9-94A4-1046-81D2-97916EDDA8BC}" dt="2024-11-21T13:58:06.530" v="2338" actId="14100"/>
          <ac:cxnSpMkLst>
            <pc:docMk/>
            <pc:sldMk cId="2579788717" sldId="310"/>
            <ac:cxnSpMk id="4" creationId="{111BF6A0-C164-2757-6215-12C8C753EC7A}"/>
          </ac:cxnSpMkLst>
        </pc:cxnChg>
        <pc:cxnChg chg="add mod">
          <ac:chgData name="Else Lauridsen" userId="2a032e9c-fc2b-498e-b98a-ef77a11d3d14" providerId="ADAL" clId="{56BBD2C9-94A4-1046-81D2-97916EDDA8BC}" dt="2024-11-21T14:02:35.190" v="2499" actId="14100"/>
          <ac:cxnSpMkLst>
            <pc:docMk/>
            <pc:sldMk cId="2579788717" sldId="310"/>
            <ac:cxnSpMk id="5" creationId="{2D7312FD-229B-9AF2-3426-32873965B930}"/>
          </ac:cxnSpMkLst>
        </pc:cxnChg>
      </pc:sldChg>
      <pc:sldChg chg="addSp delSp modSp add mod modTransition">
        <pc:chgData name="Else Lauridsen" userId="2a032e9c-fc2b-498e-b98a-ef77a11d3d14" providerId="ADAL" clId="{56BBD2C9-94A4-1046-81D2-97916EDDA8BC}" dt="2024-11-21T14:01:30.502" v="2417" actId="6549"/>
        <pc:sldMkLst>
          <pc:docMk/>
          <pc:sldMk cId="4048434025" sldId="311"/>
        </pc:sldMkLst>
        <pc:spChg chg="del">
          <ac:chgData name="Else Lauridsen" userId="2a032e9c-fc2b-498e-b98a-ef77a11d3d14" providerId="ADAL" clId="{56BBD2C9-94A4-1046-81D2-97916EDDA8BC}" dt="2024-11-21T13:55:21.886" v="2294" actId="478"/>
          <ac:spMkLst>
            <pc:docMk/>
            <pc:sldMk cId="4048434025" sldId="311"/>
            <ac:spMk id="3" creationId="{C3A39F19-C128-C2A7-97E7-093CE0464B7C}"/>
          </ac:spMkLst>
        </pc:spChg>
        <pc:spChg chg="add mod">
          <ac:chgData name="Else Lauridsen" userId="2a032e9c-fc2b-498e-b98a-ef77a11d3d14" providerId="ADAL" clId="{56BBD2C9-94A4-1046-81D2-97916EDDA8BC}" dt="2024-11-21T14:01:30.502" v="2417" actId="6549"/>
          <ac:spMkLst>
            <pc:docMk/>
            <pc:sldMk cId="4048434025" sldId="311"/>
            <ac:spMk id="7" creationId="{1CB3B36F-54F8-536D-9904-12DA8CB569A7}"/>
          </ac:spMkLst>
        </pc:spChg>
        <pc:cxnChg chg="add mod">
          <ac:chgData name="Else Lauridsen" userId="2a032e9c-fc2b-498e-b98a-ef77a11d3d14" providerId="ADAL" clId="{56BBD2C9-94A4-1046-81D2-97916EDDA8BC}" dt="2024-11-21T13:58:22.074" v="2342" actId="14100"/>
          <ac:cxnSpMkLst>
            <pc:docMk/>
            <pc:sldMk cId="4048434025" sldId="311"/>
            <ac:cxnSpMk id="4" creationId="{5797151F-67A3-9C22-0D79-5A9A24BA5B1F}"/>
          </ac:cxnSpMkLst>
        </pc:cxnChg>
      </pc:sldChg>
      <pc:sldChg chg="addSp modSp new del mod">
        <pc:chgData name="Else Lauridsen" userId="2a032e9c-fc2b-498e-b98a-ef77a11d3d14" providerId="ADAL" clId="{56BBD2C9-94A4-1046-81D2-97916EDDA8BC}" dt="2024-11-21T12:36:46.252" v="286" actId="2696"/>
        <pc:sldMkLst>
          <pc:docMk/>
          <pc:sldMk cId="2957998119" sldId="312"/>
        </pc:sldMkLst>
      </pc:sldChg>
      <pc:sldChg chg="add modTransition">
        <pc:chgData name="Else Lauridsen" userId="2a032e9c-fc2b-498e-b98a-ef77a11d3d14" providerId="ADAL" clId="{56BBD2C9-94A4-1046-81D2-97916EDDA8BC}" dt="2024-11-21T12:36:30.644" v="285"/>
        <pc:sldMkLst>
          <pc:docMk/>
          <pc:sldMk cId="2107206616" sldId="313"/>
        </pc:sldMkLst>
      </pc:sldChg>
      <pc:sldChg chg="addSp delSp modSp add mod">
        <pc:chgData name="Else Lauridsen" userId="2a032e9c-fc2b-498e-b98a-ef77a11d3d14" providerId="ADAL" clId="{56BBD2C9-94A4-1046-81D2-97916EDDA8BC}" dt="2024-11-22T06:58:49.658" v="3212" actId="1076"/>
        <pc:sldMkLst>
          <pc:docMk/>
          <pc:sldMk cId="293862775" sldId="314"/>
        </pc:sldMkLst>
        <pc:spChg chg="del">
          <ac:chgData name="Else Lauridsen" userId="2a032e9c-fc2b-498e-b98a-ef77a11d3d14" providerId="ADAL" clId="{56BBD2C9-94A4-1046-81D2-97916EDDA8BC}" dt="2024-11-21T13:43:59.452" v="2265" actId="478"/>
          <ac:spMkLst>
            <pc:docMk/>
            <pc:sldMk cId="293862775" sldId="314"/>
            <ac:spMk id="2" creationId="{FAA9FFCC-8EE2-55F2-EE7A-836F8156C1BA}"/>
          </ac:spMkLst>
        </pc:spChg>
        <pc:spChg chg="add mod">
          <ac:chgData name="Else Lauridsen" userId="2a032e9c-fc2b-498e-b98a-ef77a11d3d14" providerId="ADAL" clId="{56BBD2C9-94A4-1046-81D2-97916EDDA8BC}" dt="2024-11-21T13:44:24.781" v="2287" actId="6549"/>
          <ac:spMkLst>
            <pc:docMk/>
            <pc:sldMk cId="293862775" sldId="314"/>
            <ac:spMk id="5" creationId="{2AE4A414-4222-3668-2711-98477DFCB739}"/>
          </ac:spMkLst>
        </pc:spChg>
        <pc:spChg chg="add mod">
          <ac:chgData name="Else Lauridsen" userId="2a032e9c-fc2b-498e-b98a-ef77a11d3d14" providerId="ADAL" clId="{56BBD2C9-94A4-1046-81D2-97916EDDA8BC}" dt="2024-11-22T06:58:49.658" v="3212" actId="1076"/>
          <ac:spMkLst>
            <pc:docMk/>
            <pc:sldMk cId="293862775" sldId="314"/>
            <ac:spMk id="6" creationId="{B1A31A31-84A4-E15E-8AD4-38F50FDACCB7}"/>
          </ac:spMkLst>
        </pc:spChg>
        <pc:cxnChg chg="add mod">
          <ac:chgData name="Else Lauridsen" userId="2a032e9c-fc2b-498e-b98a-ef77a11d3d14" providerId="ADAL" clId="{56BBD2C9-94A4-1046-81D2-97916EDDA8BC}" dt="2024-11-22T06:56:39.677" v="3088" actId="1076"/>
          <ac:cxnSpMkLst>
            <pc:docMk/>
            <pc:sldMk cId="293862775" sldId="314"/>
            <ac:cxnSpMk id="2" creationId="{AD604924-001F-1071-4A9D-992DC565F38C}"/>
          </ac:cxnSpMkLst>
        </pc:cxnChg>
        <pc:cxnChg chg="add mod">
          <ac:chgData name="Else Lauridsen" userId="2a032e9c-fc2b-498e-b98a-ef77a11d3d14" providerId="ADAL" clId="{56BBD2C9-94A4-1046-81D2-97916EDDA8BC}" dt="2024-11-21T13:44:07.209" v="2266" actId="1076"/>
          <ac:cxnSpMkLst>
            <pc:docMk/>
            <pc:sldMk cId="293862775" sldId="314"/>
            <ac:cxnSpMk id="4" creationId="{94A9FC39-B0E4-05BA-917C-D0A7C351143D}"/>
          </ac:cxnSpMkLst>
        </pc:cxnChg>
      </pc:sldChg>
      <pc:sldChg chg="addSp modSp add mod">
        <pc:chgData name="Else Lauridsen" userId="2a032e9c-fc2b-498e-b98a-ef77a11d3d14" providerId="ADAL" clId="{56BBD2C9-94A4-1046-81D2-97916EDDA8BC}" dt="2024-11-21T13:09:15.046" v="545" actId="1076"/>
        <pc:sldMkLst>
          <pc:docMk/>
          <pc:sldMk cId="4101630180" sldId="315"/>
        </pc:sldMkLst>
        <pc:spChg chg="add mod">
          <ac:chgData name="Else Lauridsen" userId="2a032e9c-fc2b-498e-b98a-ef77a11d3d14" providerId="ADAL" clId="{56BBD2C9-94A4-1046-81D2-97916EDDA8BC}" dt="2024-11-21T13:09:15.046" v="545" actId="1076"/>
          <ac:spMkLst>
            <pc:docMk/>
            <pc:sldMk cId="4101630180" sldId="315"/>
            <ac:spMk id="2" creationId="{933B3190-E71A-3F06-108B-03C6AAA4BFEA}"/>
          </ac:spMkLst>
        </pc:spChg>
      </pc:sldChg>
      <pc:sldChg chg="addSp modSp new mod">
        <pc:chgData name="Else Lauridsen" userId="2a032e9c-fc2b-498e-b98a-ef77a11d3d14" providerId="ADAL" clId="{56BBD2C9-94A4-1046-81D2-97916EDDA8BC}" dt="2024-11-21T13:12:19.010" v="843" actId="1076"/>
        <pc:sldMkLst>
          <pc:docMk/>
          <pc:sldMk cId="1949461908" sldId="316"/>
        </pc:sldMkLst>
        <pc:spChg chg="add mod">
          <ac:chgData name="Else Lauridsen" userId="2a032e9c-fc2b-498e-b98a-ef77a11d3d14" providerId="ADAL" clId="{56BBD2C9-94A4-1046-81D2-97916EDDA8BC}" dt="2024-11-21T13:12:19.010" v="843" actId="1076"/>
          <ac:spMkLst>
            <pc:docMk/>
            <pc:sldMk cId="1949461908" sldId="316"/>
            <ac:spMk id="2" creationId="{E07CC8CB-7C5A-31F6-5256-7938F8F22270}"/>
          </ac:spMkLst>
        </pc:spChg>
      </pc:sldChg>
      <pc:sldChg chg="addSp modSp new mod modClrScheme chgLayout">
        <pc:chgData name="Else Lauridsen" userId="2a032e9c-fc2b-498e-b98a-ef77a11d3d14" providerId="ADAL" clId="{56BBD2C9-94A4-1046-81D2-97916EDDA8BC}" dt="2024-11-22T07:14:42.143" v="4087" actId="1076"/>
        <pc:sldMkLst>
          <pc:docMk/>
          <pc:sldMk cId="1295709189" sldId="317"/>
        </pc:sldMkLst>
        <pc:spChg chg="add mod">
          <ac:chgData name="Else Lauridsen" userId="2a032e9c-fc2b-498e-b98a-ef77a11d3d14" providerId="ADAL" clId="{56BBD2C9-94A4-1046-81D2-97916EDDA8BC}" dt="2024-11-22T07:01:24.769" v="3270" actId="5793"/>
          <ac:spMkLst>
            <pc:docMk/>
            <pc:sldMk cId="1295709189" sldId="317"/>
            <ac:spMk id="2" creationId="{2A59CAA7-4FAA-CDC1-FF8C-E2727713E5A6}"/>
          </ac:spMkLst>
        </pc:spChg>
        <pc:spChg chg="add mod">
          <ac:chgData name="Else Lauridsen" userId="2a032e9c-fc2b-498e-b98a-ef77a11d3d14" providerId="ADAL" clId="{56BBD2C9-94A4-1046-81D2-97916EDDA8BC}" dt="2024-11-22T07:13:53.240" v="4081" actId="14100"/>
          <ac:spMkLst>
            <pc:docMk/>
            <pc:sldMk cId="1295709189" sldId="317"/>
            <ac:spMk id="3" creationId="{C7A0A5F4-5A66-2AEC-AC3B-0B3BF6A96B34}"/>
          </ac:spMkLst>
        </pc:spChg>
        <pc:picChg chg="add mod">
          <ac:chgData name="Else Lauridsen" userId="2a032e9c-fc2b-498e-b98a-ef77a11d3d14" providerId="ADAL" clId="{56BBD2C9-94A4-1046-81D2-97916EDDA8BC}" dt="2024-11-22T07:14:42.143" v="4087" actId="1076"/>
          <ac:picMkLst>
            <pc:docMk/>
            <pc:sldMk cId="1295709189" sldId="317"/>
            <ac:picMk id="4" creationId="{7497F4E9-6333-EDED-4E80-B047CA4721EF}"/>
          </ac:picMkLst>
        </pc:picChg>
      </pc:sldChg>
      <pc:sldMasterChg chg="modTransition modSldLayout">
        <pc:chgData name="Else Lauridsen" userId="2a032e9c-fc2b-498e-b98a-ef77a11d3d14" providerId="ADAL" clId="{56BBD2C9-94A4-1046-81D2-97916EDDA8BC}" dt="2024-11-12T12:30:11.128" v="160"/>
        <pc:sldMasterMkLst>
          <pc:docMk/>
          <pc:sldMasterMk cId="3860013915" sldId="2147483648"/>
        </pc:sldMasterMkLst>
        <pc:sldLayoutChg chg="modTransition">
          <pc:chgData name="Else Lauridsen" userId="2a032e9c-fc2b-498e-b98a-ef77a11d3d14" providerId="ADAL" clId="{56BBD2C9-94A4-1046-81D2-97916EDDA8BC}" dt="2024-11-12T12:30:11.128" v="160"/>
          <pc:sldLayoutMkLst>
            <pc:docMk/>
            <pc:sldMasterMk cId="3860013915" sldId="2147483648"/>
            <pc:sldLayoutMk cId="4033979358" sldId="2147483649"/>
          </pc:sldLayoutMkLst>
        </pc:sldLayoutChg>
        <pc:sldLayoutChg chg="modTransition">
          <pc:chgData name="Else Lauridsen" userId="2a032e9c-fc2b-498e-b98a-ef77a11d3d14" providerId="ADAL" clId="{56BBD2C9-94A4-1046-81D2-97916EDDA8BC}" dt="2024-11-12T12:30:11.128" v="160"/>
          <pc:sldLayoutMkLst>
            <pc:docMk/>
            <pc:sldMasterMk cId="3860013915" sldId="2147483648"/>
            <pc:sldLayoutMk cId="3213488510" sldId="2147483650"/>
          </pc:sldLayoutMkLst>
        </pc:sldLayoutChg>
        <pc:sldLayoutChg chg="modTransition">
          <pc:chgData name="Else Lauridsen" userId="2a032e9c-fc2b-498e-b98a-ef77a11d3d14" providerId="ADAL" clId="{56BBD2C9-94A4-1046-81D2-97916EDDA8BC}" dt="2024-11-12T12:30:11.128" v="160"/>
          <pc:sldLayoutMkLst>
            <pc:docMk/>
            <pc:sldMasterMk cId="3860013915" sldId="2147483648"/>
            <pc:sldLayoutMk cId="3776313979" sldId="2147483651"/>
          </pc:sldLayoutMkLst>
        </pc:sldLayoutChg>
        <pc:sldLayoutChg chg="modTransition">
          <pc:chgData name="Else Lauridsen" userId="2a032e9c-fc2b-498e-b98a-ef77a11d3d14" providerId="ADAL" clId="{56BBD2C9-94A4-1046-81D2-97916EDDA8BC}" dt="2024-11-12T12:30:11.128" v="160"/>
          <pc:sldLayoutMkLst>
            <pc:docMk/>
            <pc:sldMasterMk cId="3860013915" sldId="2147483648"/>
            <pc:sldLayoutMk cId="493094887" sldId="2147483652"/>
          </pc:sldLayoutMkLst>
        </pc:sldLayoutChg>
        <pc:sldLayoutChg chg="modTransition">
          <pc:chgData name="Else Lauridsen" userId="2a032e9c-fc2b-498e-b98a-ef77a11d3d14" providerId="ADAL" clId="{56BBD2C9-94A4-1046-81D2-97916EDDA8BC}" dt="2024-11-12T12:30:11.128" v="160"/>
          <pc:sldLayoutMkLst>
            <pc:docMk/>
            <pc:sldMasterMk cId="3860013915" sldId="2147483648"/>
            <pc:sldLayoutMk cId="3205307554" sldId="2147483653"/>
          </pc:sldLayoutMkLst>
        </pc:sldLayoutChg>
        <pc:sldLayoutChg chg="modTransition">
          <pc:chgData name="Else Lauridsen" userId="2a032e9c-fc2b-498e-b98a-ef77a11d3d14" providerId="ADAL" clId="{56BBD2C9-94A4-1046-81D2-97916EDDA8BC}" dt="2024-11-12T12:30:11.128" v="160"/>
          <pc:sldLayoutMkLst>
            <pc:docMk/>
            <pc:sldMasterMk cId="3860013915" sldId="2147483648"/>
            <pc:sldLayoutMk cId="2702547426" sldId="2147483654"/>
          </pc:sldLayoutMkLst>
        </pc:sldLayoutChg>
        <pc:sldLayoutChg chg="modTransition">
          <pc:chgData name="Else Lauridsen" userId="2a032e9c-fc2b-498e-b98a-ef77a11d3d14" providerId="ADAL" clId="{56BBD2C9-94A4-1046-81D2-97916EDDA8BC}" dt="2024-11-12T12:30:11.128" v="160"/>
          <pc:sldLayoutMkLst>
            <pc:docMk/>
            <pc:sldMasterMk cId="3860013915" sldId="2147483648"/>
            <pc:sldLayoutMk cId="2393465424" sldId="2147483655"/>
          </pc:sldLayoutMkLst>
        </pc:sldLayoutChg>
        <pc:sldLayoutChg chg="modTransition">
          <pc:chgData name="Else Lauridsen" userId="2a032e9c-fc2b-498e-b98a-ef77a11d3d14" providerId="ADAL" clId="{56BBD2C9-94A4-1046-81D2-97916EDDA8BC}" dt="2024-11-12T12:30:11.128" v="160"/>
          <pc:sldLayoutMkLst>
            <pc:docMk/>
            <pc:sldMasterMk cId="3860013915" sldId="2147483648"/>
            <pc:sldLayoutMk cId="3712658677" sldId="2147483656"/>
          </pc:sldLayoutMkLst>
        </pc:sldLayoutChg>
        <pc:sldLayoutChg chg="modTransition">
          <pc:chgData name="Else Lauridsen" userId="2a032e9c-fc2b-498e-b98a-ef77a11d3d14" providerId="ADAL" clId="{56BBD2C9-94A4-1046-81D2-97916EDDA8BC}" dt="2024-11-12T12:30:11.128" v="160"/>
          <pc:sldLayoutMkLst>
            <pc:docMk/>
            <pc:sldMasterMk cId="3860013915" sldId="2147483648"/>
            <pc:sldLayoutMk cId="2732117545" sldId="2147483657"/>
          </pc:sldLayoutMkLst>
        </pc:sldLayoutChg>
        <pc:sldLayoutChg chg="modTransition">
          <pc:chgData name="Else Lauridsen" userId="2a032e9c-fc2b-498e-b98a-ef77a11d3d14" providerId="ADAL" clId="{56BBD2C9-94A4-1046-81D2-97916EDDA8BC}" dt="2024-11-12T12:30:11.128" v="160"/>
          <pc:sldLayoutMkLst>
            <pc:docMk/>
            <pc:sldMasterMk cId="3860013915" sldId="2147483648"/>
            <pc:sldLayoutMk cId="2738988993" sldId="2147483658"/>
          </pc:sldLayoutMkLst>
        </pc:sldLayoutChg>
        <pc:sldLayoutChg chg="modTransition">
          <pc:chgData name="Else Lauridsen" userId="2a032e9c-fc2b-498e-b98a-ef77a11d3d14" providerId="ADAL" clId="{56BBD2C9-94A4-1046-81D2-97916EDDA8BC}" dt="2024-11-12T12:30:11.128" v="160"/>
          <pc:sldLayoutMkLst>
            <pc:docMk/>
            <pc:sldMasterMk cId="3860013915" sldId="2147483648"/>
            <pc:sldLayoutMk cId="678360074" sldId="2147483659"/>
          </pc:sldLayoutMkLst>
        </pc:sldLayoutChg>
      </pc:sldMasterChg>
    </pc:docChg>
  </pc:docChgLst>
  <pc:docChgLst>
    <pc:chgData name="Else Lauridsen" userId="2a032e9c-fc2b-498e-b98a-ef77a11d3d14" providerId="ADAL" clId="{6CCF3AE1-82FB-1C49-A73A-2C19C93EEE25}"/>
    <pc:docChg chg="modSld">
      <pc:chgData name="Else Lauridsen" userId="2a032e9c-fc2b-498e-b98a-ef77a11d3d14" providerId="ADAL" clId="{6CCF3AE1-82FB-1C49-A73A-2C19C93EEE25}" dt="2024-11-12T12:15:35.599" v="3"/>
      <pc:docMkLst>
        <pc:docMk/>
      </pc:docMkLst>
      <pc:sldChg chg="modTransition">
        <pc:chgData name="Else Lauridsen" userId="2a032e9c-fc2b-498e-b98a-ef77a11d3d14" providerId="ADAL" clId="{6CCF3AE1-82FB-1C49-A73A-2C19C93EEE25}" dt="2024-11-12T12:15:35.599" v="3"/>
        <pc:sldMkLst>
          <pc:docMk/>
          <pc:sldMk cId="2046404583" sldId="260"/>
        </pc:sldMkLst>
      </pc:sldChg>
      <pc:sldChg chg="modSp mod">
        <pc:chgData name="Else Lauridsen" userId="2a032e9c-fc2b-498e-b98a-ef77a11d3d14" providerId="ADAL" clId="{6CCF3AE1-82FB-1C49-A73A-2C19C93EEE25}" dt="2024-11-12T12:14:50.825" v="1" actId="1076"/>
        <pc:sldMkLst>
          <pc:docMk/>
          <pc:sldMk cId="2838987026" sldId="278"/>
        </pc:sldMkLst>
        <pc:picChg chg="mod modCrop">
          <ac:chgData name="Else Lauridsen" userId="2a032e9c-fc2b-498e-b98a-ef77a11d3d14" providerId="ADAL" clId="{6CCF3AE1-82FB-1C49-A73A-2C19C93EEE25}" dt="2024-11-12T12:14:50.825" v="1" actId="1076"/>
          <ac:picMkLst>
            <pc:docMk/>
            <pc:sldMk cId="2838987026" sldId="278"/>
            <ac:picMk id="2" creationId="{B109C4ED-5022-7382-9827-28ECA75746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8898E-92EA-7FB8-9A68-2E9E2427B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9FDB1CD-6557-CE76-06C3-A27A8A8BC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678C0F-70FB-F20F-CCF2-65BCAEEE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AAD6-83C0-794D-8437-D48890956378}" type="datetimeFigureOut">
              <a:rPr lang="da-DK" smtClean="0"/>
              <a:t>22.11.2024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206C32E-0301-1218-5813-C908CC0F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30055A-AA75-61DD-B01A-B7390D5C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24D1-EFB9-D049-95E9-9F293BE0DC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39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00D8C-E924-7009-FD92-94C8C7F3B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FCDA643-1EB2-3167-8DA7-1A2BBB40B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9C921E-B692-0C59-C0D4-CAC59A35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AAD6-83C0-794D-8437-D48890956378}" type="datetimeFigureOut">
              <a:rPr lang="da-DK" smtClean="0"/>
              <a:t>22.11.2024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949D30-25C9-67D2-B39A-E1F87898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EBACC2-53A4-1E4B-7278-FFFBD8FE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24D1-EFB9-D049-95E9-9F293BE0DC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89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B22CB71-655C-81E1-CAC9-89AA8F061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2BAFFF5-C760-5F79-DFBC-0A021CB00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7806827-8AB4-8052-EBA5-5738ED38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AAD6-83C0-794D-8437-D48890956378}" type="datetimeFigureOut">
              <a:rPr lang="da-DK" smtClean="0"/>
              <a:t>22.11.2024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029DA2-B509-E7DC-3FD1-3A46988B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E51D64D-9B5E-D582-62BF-EAB8E00B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24D1-EFB9-D049-95E9-9F293BE0DC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83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912B5-21F3-BCD6-AA54-7AB2E90B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1C3EFC-0056-3F19-17FC-330D3BDB6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6F3674-1F8D-028F-FC4C-D7D12B6D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AAD6-83C0-794D-8437-D48890956378}" type="datetimeFigureOut">
              <a:rPr lang="da-DK" smtClean="0"/>
              <a:t>22.11.2024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59E8C7-B38D-4729-1E2E-93A1A60A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130A42-ACBB-928B-D6E0-418A79E3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24D1-EFB9-D049-95E9-9F293BE0DC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4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FD307-E8C1-30DE-F0C7-1C95545B9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51E4E6-55F0-8362-2742-7FC90E297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D3A83E-D7AC-897D-CF45-EC50E3D5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AAD6-83C0-794D-8437-D48890956378}" type="datetimeFigureOut">
              <a:rPr lang="da-DK" smtClean="0"/>
              <a:t>22.11.2024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3A34566-AC39-A5B6-E590-E1AF6C3E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0076A8F-38FF-C4A6-7C95-BAA1B191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24D1-EFB9-D049-95E9-9F293BE0DC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631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10606-F614-17F3-7B4D-26406291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F9054A-E29D-9D2E-E30C-F59C7F150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1C19A8E-2A44-A128-0D9C-57A2DE227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100837-8093-46E5-3F27-ACFD2BB3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AAD6-83C0-794D-8437-D48890956378}" type="datetimeFigureOut">
              <a:rPr lang="da-DK" smtClean="0"/>
              <a:t>22.11.2024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2F7237E-5723-2B3C-3AB3-72169D35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4836FFB-2F91-E819-1C69-AC68FB69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24D1-EFB9-D049-95E9-9F293BE0DC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30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07754-22EF-9327-1ACE-14749F99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F72EC7-2402-59A1-65EA-0CB55DD3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1FFA8D3-B9D6-7EAA-C06D-58713AD19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BB04C89-5814-3BEC-F190-5EDF910BF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653D7E0-70B7-F79D-D306-8D612946D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F1AA360-9B50-42B8-B2D5-60D8C9AD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AAD6-83C0-794D-8437-D48890956378}" type="datetimeFigureOut">
              <a:rPr lang="da-DK" smtClean="0"/>
              <a:t>22.11.2024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56287E4-6F7F-E205-187C-60E64A7C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06F0DF3-C28A-87E3-72FD-509882CF8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24D1-EFB9-D049-95E9-9F293BE0DC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530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2B483-898A-4F7C-FCE5-CBF836B1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F8A2309-D683-94F9-069C-891FCB61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AAD6-83C0-794D-8437-D48890956378}" type="datetimeFigureOut">
              <a:rPr lang="da-DK" smtClean="0"/>
              <a:t>22.11.2024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D9A6E6A-33D2-64F2-A61E-6BB25412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E56C487-BA91-F22D-0170-5FF08C915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24D1-EFB9-D049-95E9-9F293BE0DC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25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DE0D482-97CC-4B60-7FD7-17A2EDA3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AAD6-83C0-794D-8437-D48890956378}" type="datetimeFigureOut">
              <a:rPr lang="da-DK" smtClean="0"/>
              <a:t>22.11.2024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88C541A-3FCF-266A-727C-F5635F69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93D146C-727F-4763-8FC5-46C46367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24D1-EFB9-D049-95E9-9F293BE0DC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4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F36C2-9682-A02E-6D51-1C852B59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BBBD6FD-5DCE-8756-427C-B6D72A27E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001A927-DFA5-EC1D-B36D-6EA22BE42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AFF39C7-21FC-D387-CAC0-25B749BB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AAD6-83C0-794D-8437-D48890956378}" type="datetimeFigureOut">
              <a:rPr lang="da-DK" smtClean="0"/>
              <a:t>22.11.2024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63A3C08-86DE-1783-EC97-BD9D2A13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C34862-7186-5C25-14E2-AC6DCF8A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24D1-EFB9-D049-95E9-9F293BE0DC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26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75FE3A-7C7B-8561-F251-3D8C7471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9EEA952-CACA-6AE5-72C3-CE7AD9E9A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626FCF-3BA4-732C-997B-C5CC88A9D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74B84E7-9CA1-7779-17B5-78DDEEF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AAD6-83C0-794D-8437-D48890956378}" type="datetimeFigureOut">
              <a:rPr lang="da-DK" smtClean="0"/>
              <a:t>22.11.2024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DE84FCD-791D-96FA-FAE7-E85A2014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6FE267F-56EA-7A0D-BA69-E98763E7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24D1-EFB9-D049-95E9-9F293BE0DC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21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7470CC4-676C-7ACE-2432-68ECFEA82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6E4BA7-74CE-54BB-052D-C0C1E2945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C3706A-DE16-456B-3428-255F265AA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D4AAD6-83C0-794D-8437-D48890956378}" type="datetimeFigureOut">
              <a:rPr lang="da-DK" smtClean="0"/>
              <a:t>22.11.2024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A3E9B1-AF15-084B-A8E8-8AAE876E4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3AD1105-3A3B-6CCE-6D82-4AC3E43B3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6324D1-EFB9-D049-95E9-9F293BE0DC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001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D4F2A-7135-C66B-6DC9-8CEC16512F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Phishing-spil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1EA126-2C98-2EB3-E3E7-01E723CEC6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Kan du spotte phishing og </a:t>
            </a:r>
            <a:r>
              <a:rPr lang="da-DK" dirty="0" err="1"/>
              <a:t>smishing</a:t>
            </a:r>
            <a:r>
              <a:rPr lang="da-DK" dirty="0"/>
              <a:t>?</a:t>
            </a:r>
          </a:p>
        </p:txBody>
      </p:sp>
      <p:pic>
        <p:nvPicPr>
          <p:cNvPr id="8" name="Billede 7" descr="Et billede, der indeholder bærbar, computer&#10;&#10;Automatisk genereret beskrivelse">
            <a:extLst>
              <a:ext uri="{FF2B5EF4-FFF2-40B4-BE49-F238E27FC236}">
                <a16:creationId xmlns:a16="http://schemas.microsoft.com/office/drawing/2014/main" id="{AA065B8C-A592-6C24-AEA3-379DCD82D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4858" y="3381832"/>
            <a:ext cx="3757395" cy="304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0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8518D-3594-7E33-1800-31D9B5A50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2D4A2C4A-D675-5C34-8108-7A7FC2C6E02A}"/>
              </a:ext>
            </a:extLst>
          </p:cNvPr>
          <p:cNvSpPr txBox="1"/>
          <p:nvPr/>
        </p:nvSpPr>
        <p:spPr>
          <a:xfrm>
            <a:off x="1865462" y="2551836"/>
            <a:ext cx="225254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Naja har bestilt en jakke på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Boozt.com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dage senere modtager hun denne besked på sin telefon.</a:t>
            </a:r>
          </a:p>
        </p:txBody>
      </p:sp>
      <p:pic>
        <p:nvPicPr>
          <p:cNvPr id="2" name="Billede 1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BFB85FE1-40AF-C634-7A12-C2CC04C19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85" y="228600"/>
            <a:ext cx="308483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14:pan dir="u"/>
      </p:transition>
    </mc:Choice>
    <mc:Fallback xmlns="">
      <p:transition spd="slow" advTm="3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F79A2-F8C9-A62D-8A23-1916D80FB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B9566017-2282-B322-46F9-DFF39D51F9D6}"/>
              </a:ext>
            </a:extLst>
          </p:cNvPr>
          <p:cNvSpPr txBox="1"/>
          <p:nvPr/>
        </p:nvSpPr>
        <p:spPr>
          <a:xfrm>
            <a:off x="1865462" y="2551836"/>
            <a:ext cx="225254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Jørgen er kunde hos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Norlys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og modtager en dag denne mail</a:t>
            </a:r>
          </a:p>
          <a:p>
            <a:pPr algn="ctr"/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illede 1" descr="Et billede, der indeholder tekst, skærmbillede, Webside, Website&#10;&#10;Automatisk genereret beskrivelse">
            <a:extLst>
              <a:ext uri="{FF2B5EF4-FFF2-40B4-BE49-F238E27FC236}">
                <a16:creationId xmlns:a16="http://schemas.microsoft.com/office/drawing/2014/main" id="{BE136CA4-E251-3144-7652-206FAAE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55" y="183412"/>
            <a:ext cx="4262825" cy="64911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149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D0CFD-3CB6-7658-511E-89C396892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E0020701-D631-5033-7FEC-75C5075FC783}"/>
              </a:ext>
            </a:extLst>
          </p:cNvPr>
          <p:cNvSpPr txBox="1"/>
          <p:nvPr/>
        </p:nvSpPr>
        <p:spPr>
          <a:xfrm>
            <a:off x="1865462" y="2551836"/>
            <a:ext cx="225254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 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Onsdag aften får William en SMS om, at der er digital post fra Rigspolitiet.</a:t>
            </a:r>
          </a:p>
          <a:p>
            <a:pPr algn="ctr"/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illede 1" descr="Et billede, der indeholder tekst, skærmbillede, Font/skrifttype, Webside&#10;&#10;Automatisk genereret beskrivelse">
            <a:extLst>
              <a:ext uri="{FF2B5EF4-FFF2-40B4-BE49-F238E27FC236}">
                <a16:creationId xmlns:a16="http://schemas.microsoft.com/office/drawing/2014/main" id="{D02B2EB1-F114-EFC0-5B8A-BE2BCCBE7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596"/>
          <a:stretch/>
        </p:blipFill>
        <p:spPr bwMode="auto">
          <a:xfrm>
            <a:off x="6390226" y="469900"/>
            <a:ext cx="4420870" cy="591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4CD9DD70-0A73-BEC8-341D-C2C1A61055AC}"/>
              </a:ext>
            </a:extLst>
          </p:cNvPr>
          <p:cNvCxnSpPr>
            <a:cxnSpLocks/>
          </p:cNvCxnSpPr>
          <p:nvPr/>
        </p:nvCxnSpPr>
        <p:spPr>
          <a:xfrm>
            <a:off x="4280452" y="4161183"/>
            <a:ext cx="2109774" cy="1191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14:pan dir="u"/>
      </p:transition>
    </mc:Choice>
    <mc:Fallback xmlns="">
      <p:transition spd="slow" advTm="2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51FE-8EA0-FDD3-DD30-81E00EA7E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45FEB89-2AAD-03A2-6420-AEBEDC3817E8}"/>
              </a:ext>
            </a:extLst>
          </p:cNvPr>
          <p:cNvSpPr txBox="1"/>
          <p:nvPr/>
        </p:nvSpPr>
        <p:spPr>
          <a:xfrm>
            <a:off x="1793246" y="1582338"/>
            <a:ext cx="2252547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Inger har fået lavet flere dyre behandlinger hos tandlægen. Hun er heldigvis medlem af Sygesikring Danmark, så hun kan få refunderet nogle af udgifterne herfra. 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dag modtager hun denne mail.</a:t>
            </a:r>
          </a:p>
        </p:txBody>
      </p:sp>
      <p:pic>
        <p:nvPicPr>
          <p:cNvPr id="2" name="Billede 1" descr="Et billede, der indeholder tekst, skærmbillede, software, Webside&#10;&#10;Automatisk genereret beskrivelse">
            <a:extLst>
              <a:ext uri="{FF2B5EF4-FFF2-40B4-BE49-F238E27FC236}">
                <a16:creationId xmlns:a16="http://schemas.microsoft.com/office/drawing/2014/main" id="{DD3DCBE9-52EF-6440-02BA-36CD06F5D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88" y="202537"/>
            <a:ext cx="5684177" cy="64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0">
        <p14:pan dir="u"/>
      </p:transition>
    </mc:Choice>
    <mc:Fallback xmlns="">
      <p:transition spd="slow" advTm="4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83E51-9B23-A112-D860-F714A9747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2C7BE7DB-516E-DF30-DFB7-EBD351FD5437}"/>
              </a:ext>
            </a:extLst>
          </p:cNvPr>
          <p:cNvSpPr txBox="1"/>
          <p:nvPr/>
        </p:nvSpPr>
        <p:spPr>
          <a:xfrm>
            <a:off x="1865462" y="2136338"/>
            <a:ext cx="2252547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Hr Olsen skal bruge MitID for at logge ind på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app’en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Min Læge. Han kommer til at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taste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forkert pinkode nogle gange og får så denne besked i en SMS.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10172419-2185-219B-D9C0-F1B8BDC5F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69" y="928370"/>
            <a:ext cx="4052570" cy="50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2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14:pan dir="u"/>
      </p:transition>
    </mc:Choice>
    <mc:Fallback xmlns="">
      <p:transition spd="slow" advTm="2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65C7D-D4BA-EC19-BBC6-4A46B5B5C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6F9080C-FFBC-F974-9FDE-75A33D48D70E}"/>
              </a:ext>
            </a:extLst>
          </p:cNvPr>
          <p:cNvSpPr txBox="1"/>
          <p:nvPr/>
        </p:nvSpPr>
        <p:spPr>
          <a:xfrm>
            <a:off x="1838958" y="2690334"/>
            <a:ext cx="225254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Andreas har modtaget denne mail</a:t>
            </a:r>
          </a:p>
        </p:txBody>
      </p:sp>
      <p:pic>
        <p:nvPicPr>
          <p:cNvPr id="2" name="Billede 1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EB2E2433-E884-BAA8-BBE6-840978C10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92" y="1952237"/>
            <a:ext cx="5937250" cy="26765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11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14:pan dir="u"/>
      </p:transition>
    </mc:Choice>
    <mc:Fallback xmlns="">
      <p:transition spd="slow" advTm="3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E8D0E-2AC5-942C-FD9E-0418A7714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6F961A8-0901-90F1-1D7F-15AF5A1FF56C}"/>
              </a:ext>
            </a:extLst>
          </p:cNvPr>
          <p:cNvSpPr txBox="1"/>
          <p:nvPr/>
        </p:nvSpPr>
        <p:spPr>
          <a:xfrm>
            <a:off x="1865462" y="2551836"/>
            <a:ext cx="225254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Anna har bestilt nogle julegaver på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coop.dk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og modtager nogle dage senere denne SMS</a:t>
            </a:r>
          </a:p>
        </p:txBody>
      </p:sp>
      <p:pic>
        <p:nvPicPr>
          <p:cNvPr id="2" name="Billede 1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DE5FE80C-69B6-640D-D3DD-69B018ED5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8"/>
          <a:stretch/>
        </p:blipFill>
        <p:spPr bwMode="auto">
          <a:xfrm>
            <a:off x="6371240" y="857817"/>
            <a:ext cx="3405505" cy="4864100"/>
          </a:xfrm>
          <a:prstGeom prst="rect">
            <a:avLst/>
          </a:prstGeom>
          <a:ln w="9525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95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14:pan dir="u"/>
      </p:transition>
    </mc:Choice>
    <mc:Fallback xmlns="">
      <p:transition spd="slow" advTm="3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A37F5-681D-72E7-B2D0-9D51B2017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87968ECD-478E-D080-EAF0-E5329BB6E63C}"/>
              </a:ext>
            </a:extLst>
          </p:cNvPr>
          <p:cNvSpPr txBox="1"/>
          <p:nvPr/>
        </p:nvSpPr>
        <p:spPr>
          <a:xfrm>
            <a:off x="1865462" y="2690335"/>
            <a:ext cx="225254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15.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Julie får denne besked fra sin veninde.</a:t>
            </a:r>
          </a:p>
        </p:txBody>
      </p:sp>
      <p:pic>
        <p:nvPicPr>
          <p:cNvPr id="2" name="Billede 1" descr="Et billede, der indeholder tekst, Font/skrifttype, Elektrisk blå, skærmbillede&#10;&#10;Automatisk genereret beskrivelse">
            <a:extLst>
              <a:ext uri="{FF2B5EF4-FFF2-40B4-BE49-F238E27FC236}">
                <a16:creationId xmlns:a16="http://schemas.microsoft.com/office/drawing/2014/main" id="{022F5655-27E7-68F7-CBE0-8C768AC38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646" y="2172784"/>
            <a:ext cx="4968694" cy="21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14:pan dir="u"/>
      </p:transition>
    </mc:Choice>
    <mc:Fallback xmlns="">
      <p:transition spd="slow" advTm="1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multimedier, software&#10;&#10;Automatisk genereret beskrivelse">
            <a:extLst>
              <a:ext uri="{FF2B5EF4-FFF2-40B4-BE49-F238E27FC236}">
                <a16:creationId xmlns:a16="http://schemas.microsoft.com/office/drawing/2014/main" id="{D43AF57D-C678-EA87-FF2F-548920FA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447"/>
          <a:stretch/>
        </p:blipFill>
        <p:spPr>
          <a:xfrm>
            <a:off x="7077849" y="461074"/>
            <a:ext cx="3863662" cy="5935851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65DF4B3-A57E-A70E-810A-5661033DA1BC}"/>
              </a:ext>
            </a:extLst>
          </p:cNvPr>
          <p:cNvSpPr txBox="1"/>
          <p:nvPr/>
        </p:nvSpPr>
        <p:spPr>
          <a:xfrm>
            <a:off x="1918471" y="2967334"/>
            <a:ext cx="225254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Helle modtager en dag denne SMS.</a:t>
            </a:r>
          </a:p>
        </p:txBody>
      </p:sp>
    </p:spTree>
    <p:extLst>
      <p:ext uri="{BB962C8B-B14F-4D97-AF65-F5344CB8AC3E}">
        <p14:creationId xmlns:p14="http://schemas.microsoft.com/office/powerpoint/2010/main" val="21072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14:pan dir="u"/>
      </p:transition>
    </mc:Choice>
    <mc:Fallback xmlns="">
      <p:transition spd="slow" advTm="1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59EB7-37E3-1F4F-F36D-6606F3415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4275967A-603F-5B90-73BC-FAFF5D274024}"/>
              </a:ext>
            </a:extLst>
          </p:cNvPr>
          <p:cNvSpPr txBox="1"/>
          <p:nvPr/>
        </p:nvSpPr>
        <p:spPr>
          <a:xfrm>
            <a:off x="1865462" y="2551836"/>
            <a:ext cx="225254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a-DK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 har nogle filer liggende i Dropbox, men hun bruger den sjældent. En dag modtager hun denne mail. 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illede 1" descr="Et billede, der indeholder tekst, skærmbillede, software, Webside&#10;&#10;Automatisk genereret beskrivelse">
            <a:extLst>
              <a:ext uri="{FF2B5EF4-FFF2-40B4-BE49-F238E27FC236}">
                <a16:creationId xmlns:a16="http://schemas.microsoft.com/office/drawing/2014/main" id="{835A91F0-323E-11AF-5C61-BC253A07A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05" y="748022"/>
            <a:ext cx="6197834" cy="536195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23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14:pan dir="u"/>
      </p:transition>
    </mc:Choice>
    <mc:Fallback xmlns="">
      <p:transition spd="slow" advTm="2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628DE-792E-ABC4-FCBE-28A84E99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Spilleregler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53569E-5344-3F20-5C8A-E7AA5BBDC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48961" cy="4480004"/>
          </a:xfrm>
        </p:spPr>
        <p:txBody>
          <a:bodyPr/>
          <a:lstStyle/>
          <a:p>
            <a:r>
              <a:rPr lang="da-DK" dirty="0"/>
              <a:t>Hver e-mail og besked bliver vist i 10-60 sekunder. I alt tager det ca. 12 minutter.</a:t>
            </a:r>
          </a:p>
          <a:p>
            <a:r>
              <a:rPr lang="da-DK" dirty="0"/>
              <a:t>Notér i skemaet</a:t>
            </a:r>
          </a:p>
          <a:p>
            <a:pPr lvl="1"/>
            <a:r>
              <a:rPr lang="da-DK" dirty="0"/>
              <a:t>om beskeden er sikker (S) eller phishing/</a:t>
            </a:r>
            <a:r>
              <a:rPr lang="da-DK" dirty="0" err="1"/>
              <a:t>smishing</a:t>
            </a:r>
            <a:r>
              <a:rPr lang="da-DK" dirty="0"/>
              <a:t> (P) </a:t>
            </a:r>
          </a:p>
          <a:p>
            <a:pPr lvl="1"/>
            <a:r>
              <a:rPr lang="da-DK" dirty="0"/>
              <a:t>jeres begrundelse for vurderingen</a:t>
            </a:r>
          </a:p>
          <a:p>
            <a:r>
              <a:rPr lang="da-DK" dirty="0"/>
              <a:t>I får vist i alt 25 e-mails og beskeder</a:t>
            </a:r>
          </a:p>
        </p:txBody>
      </p:sp>
      <p:pic>
        <p:nvPicPr>
          <p:cNvPr id="5" name="Billede 4" descr="Et billede, der indeholder bærbar, computer&#10;&#10;Automatisk genereret beskrivelse">
            <a:extLst>
              <a:ext uri="{FF2B5EF4-FFF2-40B4-BE49-F238E27FC236}">
                <a16:creationId xmlns:a16="http://schemas.microsoft.com/office/drawing/2014/main" id="{D8938D92-B060-64AA-5947-9320C4278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605" y="3255962"/>
            <a:ext cx="3757395" cy="304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9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BF2B2-22C9-B96E-BBE6-255C4693A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AC62FB6-3FBD-165D-F266-2CB7C813A0B7}"/>
              </a:ext>
            </a:extLst>
          </p:cNvPr>
          <p:cNvSpPr txBox="1"/>
          <p:nvPr/>
        </p:nvSpPr>
        <p:spPr>
          <a:xfrm>
            <a:off x="1891967" y="2967334"/>
            <a:ext cx="225254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18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a-DK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Abdul har bestilt en pakke fra Sport24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illede 1" descr="Et billede, der indeholder tekst, elektronik, skærmbillede, Website&#10;&#10;Automatisk genereret beskrivelse">
            <a:extLst>
              <a:ext uri="{FF2B5EF4-FFF2-40B4-BE49-F238E27FC236}">
                <a16:creationId xmlns:a16="http://schemas.microsoft.com/office/drawing/2014/main" id="{74A409FD-9515-60B8-05BD-1F5EF4ED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91" y="308886"/>
            <a:ext cx="4959091" cy="624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9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14:pan dir="u"/>
      </p:transition>
    </mc:Choice>
    <mc:Fallback xmlns="">
      <p:transition spd="slow" advTm="2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DF33B-CB66-1565-B878-36DA21DB0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5B0328CB-17C4-FB88-CA62-FE647DD05603}"/>
              </a:ext>
            </a:extLst>
          </p:cNvPr>
          <p:cNvSpPr txBox="1"/>
          <p:nvPr/>
        </p:nvSpPr>
        <p:spPr>
          <a:xfrm>
            <a:off x="1865462" y="2872317"/>
            <a:ext cx="225254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Hanne har modtaget denne mail.</a:t>
            </a:r>
          </a:p>
        </p:txBody>
      </p:sp>
      <p:pic>
        <p:nvPicPr>
          <p:cNvPr id="2" name="Billede 1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296A9564-13DC-9860-7221-495B3C106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18" y="763019"/>
            <a:ext cx="4547152" cy="514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14:pan dir="u"/>
      </p:transition>
    </mc:Choice>
    <mc:Fallback xmlns="">
      <p:transition spd="slow" advTm="1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A89F8-CDBF-1CF5-7275-5E958BD7F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DB54E4C5-5A8F-B657-4593-0255A882F9F9}"/>
              </a:ext>
            </a:extLst>
          </p:cNvPr>
          <p:cNvSpPr txBox="1"/>
          <p:nvPr/>
        </p:nvSpPr>
        <p:spPr>
          <a:xfrm>
            <a:off x="1865462" y="2551836"/>
            <a:ext cx="225254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Arne har kontaktet et advokatfirma. Et kvarter senere modtager han denne SMS</a:t>
            </a:r>
          </a:p>
        </p:txBody>
      </p:sp>
      <p:pic>
        <p:nvPicPr>
          <p:cNvPr id="2" name="Billede 1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617F23AE-0F0C-B6FD-4B95-ABEEB6680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90" y="226060"/>
            <a:ext cx="3073400" cy="6405880"/>
          </a:xfrm>
          <a:prstGeom prst="rect">
            <a:avLst/>
          </a:prstGeom>
          <a:ln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220849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14:pan dir="u"/>
      </p:transition>
    </mc:Choice>
    <mc:Fallback xmlns="">
      <p:transition spd="slow" advTm="2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92684-C7AF-9FED-C59F-9EB639704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7E8D6671-98CD-511E-0869-25D9EB1C359C}"/>
              </a:ext>
            </a:extLst>
          </p:cNvPr>
          <p:cNvSpPr txBox="1"/>
          <p:nvPr/>
        </p:nvSpPr>
        <p:spPr>
          <a:xfrm>
            <a:off x="1838957" y="2967334"/>
            <a:ext cx="225254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Peter modtager en dag denne SMS </a:t>
            </a:r>
          </a:p>
        </p:txBody>
      </p:sp>
      <p:pic>
        <p:nvPicPr>
          <p:cNvPr id="2" name="Billede 1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4BB53C00-C573-3ABD-6C30-5F34DD4B6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2" y="397192"/>
            <a:ext cx="3416300" cy="60636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6668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pan dir="u"/>
      </p:transition>
    </mc:Choice>
    <mc:Fallback xmlns="">
      <p:transition spd="slow" advTm="2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A98C7-4CD5-A612-DE78-A7CB3F86A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F5950A24-55AC-FA3B-2337-B086C02B0C88}"/>
              </a:ext>
            </a:extLst>
          </p:cNvPr>
          <p:cNvSpPr txBox="1"/>
          <p:nvPr/>
        </p:nvSpPr>
        <p:spPr>
          <a:xfrm>
            <a:off x="1878714" y="2270402"/>
            <a:ext cx="225254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Inger er underviser på et dansk erhvervsakademi, hvor rektor hedder Jørgen Vesterby.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 dag modtager Inger denne mail. 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1DB4AB14-A302-9741-16B6-46D8CE5CE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15" y="1711969"/>
            <a:ext cx="5939155" cy="3425190"/>
          </a:xfrm>
          <a:prstGeom prst="rect">
            <a:avLst/>
          </a:prstGeom>
          <a:ln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41537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pan dir="u"/>
      </p:transition>
    </mc:Choice>
    <mc:Fallback xmlns="">
      <p:transition spd="slow" advTm="2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32536-E920-08D2-2CF8-E972D9211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5A61F72-2F89-D86A-E2BF-F01D9D730433}"/>
              </a:ext>
            </a:extLst>
          </p:cNvPr>
          <p:cNvSpPr txBox="1"/>
          <p:nvPr/>
        </p:nvSpPr>
        <p:spPr>
          <a:xfrm>
            <a:off x="1838958" y="2631349"/>
            <a:ext cx="225254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Niels har bestilt en pakke fra Smart Stickers. Et par dage senere finder han denne mail under Uønsket Post.</a:t>
            </a:r>
          </a:p>
        </p:txBody>
      </p:sp>
      <p:pic>
        <p:nvPicPr>
          <p:cNvPr id="2" name="Billede 1" descr="Et billede, der indeholder tekst, skærmbillede, software, Webside&#10;&#10;Automatisk genereret beskrivelse">
            <a:extLst>
              <a:ext uri="{FF2B5EF4-FFF2-40B4-BE49-F238E27FC236}">
                <a16:creationId xmlns:a16="http://schemas.microsoft.com/office/drawing/2014/main" id="{9885D8FB-DCFA-0051-BA20-B3A777CB1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45" y="273050"/>
            <a:ext cx="4163695" cy="6311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442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14:pan dir="u"/>
      </p:transition>
    </mc:Choice>
    <mc:Fallback xmlns="">
      <p:transition spd="slow" advTm="3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7AA38-5D7C-CC59-7240-8CBA38B7F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76BFB31-C58A-116C-477E-749A3B1F9BE2}"/>
              </a:ext>
            </a:extLst>
          </p:cNvPr>
          <p:cNvSpPr txBox="1"/>
          <p:nvPr/>
        </p:nvSpPr>
        <p:spPr>
          <a:xfrm>
            <a:off x="1865462" y="2690335"/>
            <a:ext cx="225254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24.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er kommet en besked i Messenger fra en gammel bekendt</a:t>
            </a:r>
          </a:p>
        </p:txBody>
      </p:sp>
      <p:pic>
        <p:nvPicPr>
          <p:cNvPr id="2" name="Billede 1" descr="Et billede, der indeholder tekst, skærmbillede, tøj&#10;&#10;Automatisk genereret beskrivelse">
            <a:extLst>
              <a:ext uri="{FF2B5EF4-FFF2-40B4-BE49-F238E27FC236}">
                <a16:creationId xmlns:a16="http://schemas.microsoft.com/office/drawing/2014/main" id="{B109C4ED-5022-7382-9827-28ECA7574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1"/>
          <a:stretch/>
        </p:blipFill>
        <p:spPr>
          <a:xfrm>
            <a:off x="5999013" y="965516"/>
            <a:ext cx="4327525" cy="492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pan dir="u"/>
      </p:transition>
    </mc:Choice>
    <mc:Fallback xmlns="">
      <p:transition spd="slow" advTm="2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5267F-AD25-8658-5F08-B7D0D2A47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B817D769-F3BC-6C94-9C43-64D75B178305}"/>
              </a:ext>
            </a:extLst>
          </p:cNvPr>
          <p:cNvSpPr txBox="1"/>
          <p:nvPr/>
        </p:nvSpPr>
        <p:spPr>
          <a:xfrm>
            <a:off x="1865462" y="2551836"/>
            <a:ext cx="225254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25.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medarbejder på Erhvervsakademi Sydvest (EASV) har modtaget denne mail.</a:t>
            </a:r>
          </a:p>
        </p:txBody>
      </p:sp>
      <p:pic>
        <p:nvPicPr>
          <p:cNvPr id="2" name="Billede 1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C1B0B043-0267-46F8-62E6-1540317AD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50" y="2128202"/>
            <a:ext cx="5876290" cy="26015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475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pan dir="u"/>
      </p:transition>
    </mc:Choice>
    <mc:Fallback xmlns="">
      <p:transition spd="slow" advTm="2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073CB94-EED9-7271-A0B1-408A0198170E}"/>
              </a:ext>
            </a:extLst>
          </p:cNvPr>
          <p:cNvSpPr txBox="1"/>
          <p:nvPr/>
        </p:nvSpPr>
        <p:spPr>
          <a:xfrm>
            <a:off x="3652190" y="3167390"/>
            <a:ext cx="4887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Er I klar til at se de rigtige svar?</a:t>
            </a:r>
          </a:p>
        </p:txBody>
      </p:sp>
    </p:spTree>
    <p:extLst>
      <p:ext uri="{BB962C8B-B14F-4D97-AF65-F5344CB8AC3E}">
        <p14:creationId xmlns:p14="http://schemas.microsoft.com/office/powerpoint/2010/main" val="23620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E23B88A-C7E2-6D35-2477-87E171D68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10460"/>
              </p:ext>
            </p:extLst>
          </p:nvPr>
        </p:nvGraphicFramePr>
        <p:xfrm>
          <a:off x="2032000" y="833120"/>
          <a:ext cx="8128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299408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124996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614913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46592058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da-DK" dirty="0"/>
                        <a:t>SVAR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38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Sikker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Sikker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73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Phishing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Phishing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59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Phishing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Phishing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2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Sikker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Sikker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18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Phishing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Phishing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309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Sikker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Phishing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01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Sikker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Sikker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13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Phishing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Sikker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94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Sikker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Phishing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86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Phishing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Sikker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33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Phishing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Phishing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6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Sikker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Phishing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0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Phishing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016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2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DD60C-BA5A-3260-0C6B-1F7AB6C8F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FD488F6B-5FD5-840C-33DF-88735D493A37}"/>
              </a:ext>
            </a:extLst>
          </p:cNvPr>
          <p:cNvSpPr txBox="1"/>
          <p:nvPr/>
        </p:nvSpPr>
        <p:spPr>
          <a:xfrm>
            <a:off x="2254957" y="2136335"/>
            <a:ext cx="2252547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 har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DSBs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app på din telefon, og du har meldt dig ind i DSB Plus, så du kan samle point sammen til gratis is og rundstykker. En dag får du denne SMS på din telefon.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959DDD8-8CF3-A8F6-7348-FC3DDB413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41" y="754387"/>
            <a:ext cx="3774928" cy="53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4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7000">
        <p14:pan dir="u"/>
      </p:transition>
    </mc:Choice>
    <mc:Fallback>
      <p:transition spd="slow" advTm="1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E07CC8CB-7C5A-31F6-5256-7938F8F22270}"/>
              </a:ext>
            </a:extLst>
          </p:cNvPr>
          <p:cNvSpPr txBox="1"/>
          <p:nvPr/>
        </p:nvSpPr>
        <p:spPr>
          <a:xfrm>
            <a:off x="1830041" y="2213282"/>
            <a:ext cx="853191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/>
              <a:t>Hvordan kan vi se, at det er phishing?</a:t>
            </a:r>
          </a:p>
          <a:p>
            <a:pPr algn="ctr"/>
            <a:r>
              <a:rPr lang="da-DK" sz="2800" dirty="0"/>
              <a:t>Det er ikke altid let at se, at noget er phishing, men nogle gange er der nogle ting, som kan afsløre det.</a:t>
            </a:r>
          </a:p>
          <a:p>
            <a:pPr algn="ctr"/>
            <a:r>
              <a:rPr lang="da-DK" sz="2800" dirty="0"/>
              <a:t>Her gennemgår vi de 25 mails og beskeder og viser nogle af de ting, der kan være med til at afsløre dem.</a:t>
            </a:r>
          </a:p>
        </p:txBody>
      </p:sp>
    </p:spTree>
    <p:extLst>
      <p:ext uri="{BB962C8B-B14F-4D97-AF65-F5344CB8AC3E}">
        <p14:creationId xmlns:p14="http://schemas.microsoft.com/office/powerpoint/2010/main" val="19494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90E64-675B-73A1-D349-E0B79DA11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55EB011E-042C-E68A-3CFE-32C3F3EB97FA}"/>
              </a:ext>
            </a:extLst>
          </p:cNvPr>
          <p:cNvSpPr txBox="1"/>
          <p:nvPr/>
        </p:nvSpPr>
        <p:spPr>
          <a:xfrm>
            <a:off x="2254957" y="2136335"/>
            <a:ext cx="2252547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 har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DSBs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app på din telefon, og du har meldt dig ind i DSB Plus, så du kan samle point sammen til gratis is og rundstykker. En dag får du denne SMS på din telefon.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986045A-9932-90FF-5F71-782139AC0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41" y="754387"/>
            <a:ext cx="3774928" cy="534922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E83FB766-8ADF-D42D-88FE-759AA0431845}"/>
              </a:ext>
            </a:extLst>
          </p:cNvPr>
          <p:cNvSpPr txBox="1"/>
          <p:nvPr/>
        </p:nvSpPr>
        <p:spPr>
          <a:xfrm>
            <a:off x="2274200" y="1126655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IKKE PHISHING</a:t>
            </a:r>
          </a:p>
        </p:txBody>
      </p:sp>
    </p:spTree>
    <p:extLst>
      <p:ext uri="{BB962C8B-B14F-4D97-AF65-F5344CB8AC3E}">
        <p14:creationId xmlns:p14="http://schemas.microsoft.com/office/powerpoint/2010/main" val="18992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629D8-BF7C-3A9F-2779-3FAB335E4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F5AB6AB5-76B3-7DD7-B69A-277614944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170" y="177800"/>
            <a:ext cx="4492194" cy="6502400"/>
          </a:xfrm>
          <a:prstGeom prst="rect">
            <a:avLst/>
          </a:prstGeom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635B272F-8A9E-2C84-126C-9F1D351FA8CD}"/>
              </a:ext>
            </a:extLst>
          </p:cNvPr>
          <p:cNvCxnSpPr>
            <a:cxnSpLocks/>
          </p:cNvCxnSpPr>
          <p:nvPr/>
        </p:nvCxnSpPr>
        <p:spPr>
          <a:xfrm flipV="1">
            <a:off x="4635500" y="1860075"/>
            <a:ext cx="2451100" cy="7493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A7D0AFE4-5087-6495-4ECB-D210BEB8155D}"/>
              </a:ext>
            </a:extLst>
          </p:cNvPr>
          <p:cNvSpPr txBox="1"/>
          <p:nvPr/>
        </p:nvSpPr>
        <p:spPr>
          <a:xfrm>
            <a:off x="1732634" y="2486343"/>
            <a:ext cx="2812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Underlig afsenderadresse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3F0B4CC0-421F-5BDE-8C61-7E2CBEA97C81}"/>
              </a:ext>
            </a:extLst>
          </p:cNvPr>
          <p:cNvCxnSpPr>
            <a:cxnSpLocks/>
          </p:cNvCxnSpPr>
          <p:nvPr/>
        </p:nvCxnSpPr>
        <p:spPr>
          <a:xfrm>
            <a:off x="4102100" y="4267200"/>
            <a:ext cx="2641600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5B80CACF-978B-42B0-5CCA-3B3586AA8D81}"/>
              </a:ext>
            </a:extLst>
          </p:cNvPr>
          <p:cNvSpPr txBox="1"/>
          <p:nvPr/>
        </p:nvSpPr>
        <p:spPr>
          <a:xfrm>
            <a:off x="909532" y="3836472"/>
            <a:ext cx="319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Det giver ikke mening, at man skal tilmeldes ”kalendermeddelelser”</a:t>
            </a:r>
          </a:p>
        </p:txBody>
      </p:sp>
    </p:spTree>
    <p:extLst>
      <p:ext uri="{BB962C8B-B14F-4D97-AF65-F5344CB8AC3E}">
        <p14:creationId xmlns:p14="http://schemas.microsoft.com/office/powerpoint/2010/main" val="62408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CA4F3-2535-7A65-654C-F1A3941F5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7D111A5-A9E6-BFB0-271B-0B7D60EAB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20" y="766231"/>
            <a:ext cx="8306630" cy="53255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3" name="Lige pilforbindelse 2">
            <a:extLst>
              <a:ext uri="{FF2B5EF4-FFF2-40B4-BE49-F238E27FC236}">
                <a16:creationId xmlns:a16="http://schemas.microsoft.com/office/drawing/2014/main" id="{FC52DF78-A5DC-2999-634B-AA04795936FE}"/>
              </a:ext>
            </a:extLst>
          </p:cNvPr>
          <p:cNvCxnSpPr>
            <a:cxnSpLocks/>
          </p:cNvCxnSpPr>
          <p:nvPr/>
        </p:nvCxnSpPr>
        <p:spPr>
          <a:xfrm flipV="1">
            <a:off x="2743200" y="1196959"/>
            <a:ext cx="3396118" cy="53870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F334E374-073D-1E6E-952E-48BFA35C91F0}"/>
              </a:ext>
            </a:extLst>
          </p:cNvPr>
          <p:cNvSpPr txBox="1"/>
          <p:nvPr/>
        </p:nvSpPr>
        <p:spPr>
          <a:xfrm>
            <a:off x="292450" y="1401231"/>
            <a:ext cx="2742850" cy="668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Et advokatfirma vil ikke bruge en </a:t>
            </a:r>
            <a:r>
              <a:rPr lang="da-DK" dirty="0" err="1"/>
              <a:t>gmail</a:t>
            </a:r>
            <a:r>
              <a:rPr lang="da-DK" dirty="0"/>
              <a:t>-konto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93E88FCF-33AE-0312-42B1-1A8896DBFC53}"/>
              </a:ext>
            </a:extLst>
          </p:cNvPr>
          <p:cNvCxnSpPr>
            <a:cxnSpLocks/>
          </p:cNvCxnSpPr>
          <p:nvPr/>
        </p:nvCxnSpPr>
        <p:spPr>
          <a:xfrm>
            <a:off x="7886700" y="508000"/>
            <a:ext cx="2527300" cy="17399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73DD0688-42C7-E9E7-B784-69B2E0D07D76}"/>
              </a:ext>
            </a:extLst>
          </p:cNvPr>
          <p:cNvSpPr txBox="1"/>
          <p:nvPr/>
        </p:nvSpPr>
        <p:spPr>
          <a:xfrm>
            <a:off x="6274399" y="138668"/>
            <a:ext cx="3224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Det er for godt til at være sandt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F12B6E53-534C-BD39-7C80-F0D56145A7EE}"/>
              </a:ext>
            </a:extLst>
          </p:cNvPr>
          <p:cNvCxnSpPr>
            <a:cxnSpLocks/>
          </p:cNvCxnSpPr>
          <p:nvPr/>
        </p:nvCxnSpPr>
        <p:spPr>
          <a:xfrm>
            <a:off x="2616200" y="5822416"/>
            <a:ext cx="843296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felt 15">
            <a:extLst>
              <a:ext uri="{FF2B5EF4-FFF2-40B4-BE49-F238E27FC236}">
                <a16:creationId xmlns:a16="http://schemas.microsoft.com/office/drawing/2014/main" id="{EA4E3701-8E1A-40DF-B4D3-7F945BA56F13}"/>
              </a:ext>
            </a:extLst>
          </p:cNvPr>
          <p:cNvSpPr txBox="1"/>
          <p:nvPr/>
        </p:nvSpPr>
        <p:spPr>
          <a:xfrm>
            <a:off x="876301" y="5360751"/>
            <a:ext cx="1866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Han forsøger at skabe tillid ved at være advokat</a:t>
            </a:r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9AC430F0-2E47-4D6F-4B95-C9C251697981}"/>
              </a:ext>
            </a:extLst>
          </p:cNvPr>
          <p:cNvCxnSpPr>
            <a:cxnSpLocks/>
          </p:cNvCxnSpPr>
          <p:nvPr/>
        </p:nvCxnSpPr>
        <p:spPr>
          <a:xfrm>
            <a:off x="1990024" y="4787901"/>
            <a:ext cx="1469472" cy="27699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kstfelt 19">
            <a:extLst>
              <a:ext uri="{FF2B5EF4-FFF2-40B4-BE49-F238E27FC236}">
                <a16:creationId xmlns:a16="http://schemas.microsoft.com/office/drawing/2014/main" id="{3E890A68-DD39-D0DB-B5C4-5970E953A8EC}"/>
              </a:ext>
            </a:extLst>
          </p:cNvPr>
          <p:cNvSpPr txBox="1"/>
          <p:nvPr/>
        </p:nvSpPr>
        <p:spPr>
          <a:xfrm>
            <a:off x="646750" y="4365118"/>
            <a:ext cx="196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Det skal gå hurtigt</a:t>
            </a:r>
          </a:p>
        </p:txBody>
      </p:sp>
    </p:spTree>
    <p:extLst>
      <p:ext uri="{BB962C8B-B14F-4D97-AF65-F5344CB8AC3E}">
        <p14:creationId xmlns:p14="http://schemas.microsoft.com/office/powerpoint/2010/main" val="38011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3D4F5-FC2E-077C-9755-B4889250B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560232DE-74CB-E40F-88A4-233E96E424FA}"/>
              </a:ext>
            </a:extLst>
          </p:cNvPr>
          <p:cNvSpPr txBox="1"/>
          <p:nvPr/>
        </p:nvSpPr>
        <p:spPr>
          <a:xfrm>
            <a:off x="2279670" y="2828832"/>
            <a:ext cx="225254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Ole fra Bredsten er på ferie i København, da han modtager denne SMS</a:t>
            </a:r>
          </a:p>
        </p:txBody>
      </p:sp>
      <p:pic>
        <p:nvPicPr>
          <p:cNvPr id="6" name="Billede 5" descr="Et billede, der indeholder tekst, skærmbillede, Font/skrifttype, software&#10;&#10;Automatisk genereret beskrivelse">
            <a:extLst>
              <a:ext uri="{FF2B5EF4-FFF2-40B4-BE49-F238E27FC236}">
                <a16:creationId xmlns:a16="http://schemas.microsoft.com/office/drawing/2014/main" id="{41AE9945-3BA2-4DEA-E72A-8F9977561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66" y="363535"/>
            <a:ext cx="3454400" cy="6130925"/>
          </a:xfrm>
          <a:prstGeom prst="rect">
            <a:avLst/>
          </a:prstGeom>
          <a:ln>
            <a:solidFill>
              <a:prstClr val="black"/>
            </a:solidFill>
          </a:ln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C177C35-2C7F-8D54-47F8-715498D34727}"/>
              </a:ext>
            </a:extLst>
          </p:cNvPr>
          <p:cNvSpPr txBox="1"/>
          <p:nvPr/>
        </p:nvSpPr>
        <p:spPr>
          <a:xfrm>
            <a:off x="2274200" y="1138530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IKKE PHISHING</a:t>
            </a:r>
          </a:p>
        </p:txBody>
      </p:sp>
    </p:spTree>
    <p:extLst>
      <p:ext uri="{BB962C8B-B14F-4D97-AF65-F5344CB8AC3E}">
        <p14:creationId xmlns:p14="http://schemas.microsoft.com/office/powerpoint/2010/main" val="429339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42D4A-B974-9C1E-8199-227C80DED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Font/skrifttype, hvid, skærmbillede&#10;&#10;Automatisk genereret beskrivelse">
            <a:extLst>
              <a:ext uri="{FF2B5EF4-FFF2-40B4-BE49-F238E27FC236}">
                <a16:creationId xmlns:a16="http://schemas.microsoft.com/office/drawing/2014/main" id="{08912D76-AE9E-2013-C632-6CFEF9E88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96" y="1625599"/>
            <a:ext cx="5803900" cy="36068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8A0A1F05-3C54-BB75-226F-3C7A4B27F940}"/>
              </a:ext>
            </a:extLst>
          </p:cNvPr>
          <p:cNvSpPr txBox="1"/>
          <p:nvPr/>
        </p:nvSpPr>
        <p:spPr>
          <a:xfrm>
            <a:off x="1064804" y="2274838"/>
            <a:ext cx="2705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Dette er et ofte brugt trick. Hvis man reagerer på denne besked, og erstatter barnets nummer med dette, går der nogle dage, hvorefter ”barnet” fx skriver, at det mangler penge.</a:t>
            </a:r>
          </a:p>
        </p:txBody>
      </p:sp>
    </p:spTree>
    <p:extLst>
      <p:ext uri="{BB962C8B-B14F-4D97-AF65-F5344CB8AC3E}">
        <p14:creationId xmlns:p14="http://schemas.microsoft.com/office/powerpoint/2010/main" val="3714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E5F19-88F7-97F6-5D96-EE9B0563B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CA255BC-AB0B-5DE6-3D84-8FCEE1B0E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753" y="237850"/>
            <a:ext cx="6332046" cy="63823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232C050-2440-CDB2-B1E6-C80E8BE586E1}"/>
              </a:ext>
            </a:extLst>
          </p:cNvPr>
          <p:cNvSpPr txBox="1"/>
          <p:nvPr/>
        </p:nvSpPr>
        <p:spPr>
          <a:xfrm>
            <a:off x="1584379" y="2413337"/>
            <a:ext cx="225254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Rikke Hansen er kunde i Sparekassen Kronjylland og finde en dag denne mail i mappen Uønsket Mail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33B3190-E71A-3F06-108B-03C6AAA4BFEA}"/>
              </a:ext>
            </a:extLst>
          </p:cNvPr>
          <p:cNvSpPr txBox="1"/>
          <p:nvPr/>
        </p:nvSpPr>
        <p:spPr>
          <a:xfrm>
            <a:off x="1603622" y="1139355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IKKE PHISHING</a:t>
            </a:r>
          </a:p>
        </p:txBody>
      </p:sp>
    </p:spTree>
    <p:extLst>
      <p:ext uri="{BB962C8B-B14F-4D97-AF65-F5344CB8AC3E}">
        <p14:creationId xmlns:p14="http://schemas.microsoft.com/office/powerpoint/2010/main" val="41016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14:pan dir="u"/>
      </p:transition>
    </mc:Choice>
    <mc:Fallback xmlns="">
      <p:transition spd="slow" advTm="25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61379-A7C2-9BD3-97CB-0D97CC419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D3245D6C-7A27-E546-361C-45EAE2BD923D}"/>
              </a:ext>
            </a:extLst>
          </p:cNvPr>
          <p:cNvSpPr txBox="1"/>
          <p:nvPr/>
        </p:nvSpPr>
        <p:spPr>
          <a:xfrm>
            <a:off x="1865462" y="2551836"/>
            <a:ext cx="225254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Liva har engang købt læsebriller hos Louis Nielsen. Nu får hun denne mail</a:t>
            </a:r>
          </a:p>
          <a:p>
            <a:pPr algn="ctr"/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40EFCFF-D975-60B6-99BF-EEC1277F0C27}"/>
              </a:ext>
            </a:extLst>
          </p:cNvPr>
          <p:cNvSpPr txBox="1"/>
          <p:nvPr/>
        </p:nvSpPr>
        <p:spPr>
          <a:xfrm>
            <a:off x="1884705" y="1150405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IKKE PHISHING</a:t>
            </a:r>
          </a:p>
        </p:txBody>
      </p:sp>
      <p:pic>
        <p:nvPicPr>
          <p:cNvPr id="4" name="Billede 3" descr="Et billede, der indeholder tekst, Ansigt, skærmbillede, Website&#10;&#10;Automatisk genereret beskrivelse">
            <a:extLst>
              <a:ext uri="{FF2B5EF4-FFF2-40B4-BE49-F238E27FC236}">
                <a16:creationId xmlns:a16="http://schemas.microsoft.com/office/drawing/2014/main" id="{FBE0D989-A522-2FB5-A5A7-79ED5758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9"/>
          <a:stretch/>
        </p:blipFill>
        <p:spPr>
          <a:xfrm>
            <a:off x="6096000" y="228269"/>
            <a:ext cx="5507178" cy="64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A677A-1981-A3CC-45A0-12D39FEFD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260E1985-DD35-1BDF-711A-283C609FE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85" y="228600"/>
            <a:ext cx="3084830" cy="6400800"/>
          </a:xfrm>
          <a:prstGeom prst="rect">
            <a:avLst/>
          </a:prstGeom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7F85211E-C4E1-9399-12D1-820EB0DC23D2}"/>
              </a:ext>
            </a:extLst>
          </p:cNvPr>
          <p:cNvCxnSpPr>
            <a:cxnSpLocks/>
          </p:cNvCxnSpPr>
          <p:nvPr/>
        </p:nvCxnSpPr>
        <p:spPr>
          <a:xfrm>
            <a:off x="5740400" y="1115199"/>
            <a:ext cx="1654852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65AFFDED-B534-7320-0FE3-AB89B2992F2F}"/>
              </a:ext>
            </a:extLst>
          </p:cNvPr>
          <p:cNvSpPr txBox="1"/>
          <p:nvPr/>
        </p:nvSpPr>
        <p:spPr>
          <a:xfrm>
            <a:off x="3477937" y="749299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Afsenderen er ikke Post Danmark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D02B3EC-367D-EE98-D74F-F7EB98EABC49}"/>
              </a:ext>
            </a:extLst>
          </p:cNvPr>
          <p:cNvSpPr txBox="1"/>
          <p:nvPr/>
        </p:nvSpPr>
        <p:spPr>
          <a:xfrm>
            <a:off x="1942990" y="2012771"/>
            <a:ext cx="355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Post Danmark skal staves med stort og har i øvrigt skiftet navn til PostNord</a:t>
            </a: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9009D8E7-0728-558E-37E8-7F7BCBF8E2A1}"/>
              </a:ext>
            </a:extLst>
          </p:cNvPr>
          <p:cNvCxnSpPr>
            <a:cxnSpLocks/>
          </p:cNvCxnSpPr>
          <p:nvPr/>
        </p:nvCxnSpPr>
        <p:spPr>
          <a:xfrm flipV="1">
            <a:off x="5295900" y="2095500"/>
            <a:ext cx="1917700" cy="3175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CB1D6C3A-2D66-802B-050C-D3918108BD7E}"/>
              </a:ext>
            </a:extLst>
          </p:cNvPr>
          <p:cNvCxnSpPr>
            <a:cxnSpLocks/>
          </p:cNvCxnSpPr>
          <p:nvPr/>
        </p:nvCxnSpPr>
        <p:spPr>
          <a:xfrm flipV="1">
            <a:off x="4876800" y="4343400"/>
            <a:ext cx="2209800" cy="959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0C7291F7-D76D-3742-70D4-64DAB75052BE}"/>
              </a:ext>
            </a:extLst>
          </p:cNvPr>
          <p:cNvSpPr txBox="1"/>
          <p:nvPr/>
        </p:nvSpPr>
        <p:spPr>
          <a:xfrm>
            <a:off x="2241964" y="4116171"/>
            <a:ext cx="295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Linket ser mystisk ud og fører ikke til PostNord</a:t>
            </a: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DAC1502A-E746-B2B9-2D19-B3D54B6739DA}"/>
              </a:ext>
            </a:extLst>
          </p:cNvPr>
          <p:cNvCxnSpPr>
            <a:cxnSpLocks/>
          </p:cNvCxnSpPr>
          <p:nvPr/>
        </p:nvCxnSpPr>
        <p:spPr>
          <a:xfrm>
            <a:off x="5295900" y="3670300"/>
            <a:ext cx="1917700" cy="14605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619D89FD-488F-AE96-9429-E2585F6419AB}"/>
              </a:ext>
            </a:extLst>
          </p:cNvPr>
          <p:cNvSpPr txBox="1"/>
          <p:nvPr/>
        </p:nvSpPr>
        <p:spPr>
          <a:xfrm>
            <a:off x="3303433" y="3429000"/>
            <a:ext cx="196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Det skal gå hurtigt</a:t>
            </a:r>
          </a:p>
        </p:txBody>
      </p:sp>
    </p:spTree>
    <p:extLst>
      <p:ext uri="{BB962C8B-B14F-4D97-AF65-F5344CB8AC3E}">
        <p14:creationId xmlns:p14="http://schemas.microsoft.com/office/powerpoint/2010/main" val="2943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1F0BE-923F-C6E7-4A39-81A3DD5CF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E02FE31F-49F2-5FE2-FA21-FCB1E516398C}"/>
              </a:ext>
            </a:extLst>
          </p:cNvPr>
          <p:cNvSpPr txBox="1"/>
          <p:nvPr/>
        </p:nvSpPr>
        <p:spPr>
          <a:xfrm>
            <a:off x="1865462" y="2551836"/>
            <a:ext cx="225254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Jørgen er kunde hos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Norlys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og modtager en dag denne mail</a:t>
            </a:r>
          </a:p>
          <a:p>
            <a:pPr algn="ctr"/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illede 1" descr="Et billede, der indeholder tekst, skærmbillede, Webside, Website&#10;&#10;Automatisk genereret beskrivelse">
            <a:extLst>
              <a:ext uri="{FF2B5EF4-FFF2-40B4-BE49-F238E27FC236}">
                <a16:creationId xmlns:a16="http://schemas.microsoft.com/office/drawing/2014/main" id="{CF87FC39-C21C-EB06-2AD3-5CEA7ADC2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55" y="183412"/>
            <a:ext cx="4262825" cy="64911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8A9DF09-4D1E-B085-FB74-4A79D553C9D4}"/>
              </a:ext>
            </a:extLst>
          </p:cNvPr>
          <p:cNvSpPr txBox="1"/>
          <p:nvPr/>
        </p:nvSpPr>
        <p:spPr>
          <a:xfrm>
            <a:off x="1884705" y="1150406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IKKE PHISHING</a:t>
            </a:r>
          </a:p>
        </p:txBody>
      </p:sp>
    </p:spTree>
    <p:extLst>
      <p:ext uri="{BB962C8B-B14F-4D97-AF65-F5344CB8AC3E}">
        <p14:creationId xmlns:p14="http://schemas.microsoft.com/office/powerpoint/2010/main" val="325825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4783A0D1-1B99-0E9A-1110-CFB51F7FAF4B}"/>
              </a:ext>
            </a:extLst>
          </p:cNvPr>
          <p:cNvSpPr txBox="1"/>
          <p:nvPr/>
        </p:nvSpPr>
        <p:spPr>
          <a:xfrm>
            <a:off x="2228832" y="2967335"/>
            <a:ext cx="225254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 har for to dage siden bestilt en pakke fra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Zalando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og modtager nu denne mail.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E3D1E64-0FA8-4481-885D-7C6370EAF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170" y="177800"/>
            <a:ext cx="4492194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0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3000">
        <p14:pan dir="u"/>
      </p:transition>
    </mc:Choice>
    <mc:Fallback>
      <p:transition spd="slow" advTm="23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C8943-EC42-2F2B-59DE-7975947C4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, skærmbillede, Font/skrifttype, Webside&#10;&#10;Automatisk genereret beskrivelse">
            <a:extLst>
              <a:ext uri="{FF2B5EF4-FFF2-40B4-BE49-F238E27FC236}">
                <a16:creationId xmlns:a16="http://schemas.microsoft.com/office/drawing/2014/main" id="{7BA110F5-71B1-34E3-34E6-3250333DBE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596"/>
          <a:stretch/>
        </p:blipFill>
        <p:spPr bwMode="auto">
          <a:xfrm>
            <a:off x="6390226" y="469900"/>
            <a:ext cx="4420870" cy="5918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AF3D53C6-998B-5E52-BC0F-01162556AC69}"/>
              </a:ext>
            </a:extLst>
          </p:cNvPr>
          <p:cNvCxnSpPr>
            <a:cxnSpLocks/>
          </p:cNvCxnSpPr>
          <p:nvPr/>
        </p:nvCxnSpPr>
        <p:spPr>
          <a:xfrm>
            <a:off x="5431376" y="1104900"/>
            <a:ext cx="1917700" cy="14605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35C9F8D8-04F4-3363-1BC4-76AEDF64273A}"/>
              </a:ext>
            </a:extLst>
          </p:cNvPr>
          <p:cNvSpPr txBox="1"/>
          <p:nvPr/>
        </p:nvSpPr>
        <p:spPr>
          <a:xfrm>
            <a:off x="2298700" y="789286"/>
            <a:ext cx="298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Det kan godt være phishing, selvom det kommer i den rigtige SMS-tråd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6E8E7EF5-7640-9747-0EAC-03EFCD077628}"/>
              </a:ext>
            </a:extLst>
          </p:cNvPr>
          <p:cNvCxnSpPr>
            <a:cxnSpLocks/>
          </p:cNvCxnSpPr>
          <p:nvPr/>
        </p:nvCxnSpPr>
        <p:spPr>
          <a:xfrm>
            <a:off x="4694776" y="5270500"/>
            <a:ext cx="1917700" cy="14605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339CF717-1428-1559-9950-D81C458B3F44}"/>
              </a:ext>
            </a:extLst>
          </p:cNvPr>
          <p:cNvSpPr txBox="1"/>
          <p:nvPr/>
        </p:nvSpPr>
        <p:spPr>
          <a:xfrm>
            <a:off x="3025594" y="4901168"/>
            <a:ext cx="225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Linket ser mystisk ud</a:t>
            </a:r>
          </a:p>
        </p:txBody>
      </p:sp>
    </p:spTree>
    <p:extLst>
      <p:ext uri="{BB962C8B-B14F-4D97-AF65-F5344CB8AC3E}">
        <p14:creationId xmlns:p14="http://schemas.microsoft.com/office/powerpoint/2010/main" val="410433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E57AE-970E-8505-382B-582D91305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, skærmbillede, software, Webside&#10;&#10;Automatisk genereret beskrivelse">
            <a:extLst>
              <a:ext uri="{FF2B5EF4-FFF2-40B4-BE49-F238E27FC236}">
                <a16:creationId xmlns:a16="http://schemas.microsoft.com/office/drawing/2014/main" id="{15763469-B63A-5E71-4BB6-8477568C4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58" y="528001"/>
            <a:ext cx="5095240" cy="5801995"/>
          </a:xfrm>
          <a:prstGeom prst="rect">
            <a:avLst/>
          </a:prstGeom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4AA8971B-C882-72D7-74D5-1C21249BD73F}"/>
              </a:ext>
            </a:extLst>
          </p:cNvPr>
          <p:cNvCxnSpPr>
            <a:cxnSpLocks/>
          </p:cNvCxnSpPr>
          <p:nvPr/>
        </p:nvCxnSpPr>
        <p:spPr>
          <a:xfrm>
            <a:off x="4567776" y="1384300"/>
            <a:ext cx="2976024" cy="2667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7052FD98-871D-40CE-B1DD-EF795257815A}"/>
              </a:ext>
            </a:extLst>
          </p:cNvPr>
          <p:cNvSpPr txBox="1"/>
          <p:nvPr/>
        </p:nvSpPr>
        <p:spPr>
          <a:xfrm>
            <a:off x="1397000" y="1181100"/>
            <a:ext cx="344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Det er ikke Sygeforsikringen ”</a:t>
            </a:r>
            <a:r>
              <a:rPr lang="da-DK" dirty="0" err="1"/>
              <a:t>danmark</a:t>
            </a:r>
            <a:r>
              <a:rPr lang="da-DK" dirty="0"/>
              <a:t>”, der står som afsender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D6C6E37-0BD7-8AE4-7CA0-27888C12D599}"/>
              </a:ext>
            </a:extLst>
          </p:cNvPr>
          <p:cNvSpPr txBox="1"/>
          <p:nvPr/>
        </p:nvSpPr>
        <p:spPr>
          <a:xfrm>
            <a:off x="1396999" y="2629583"/>
            <a:ext cx="344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Der vil ikke være beløb i sms'er eller mails fra "</a:t>
            </a:r>
            <a:r>
              <a:rPr lang="da-DK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danmark</a:t>
            </a:r>
            <a:r>
              <a:rPr lang="da-DK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"</a:t>
            </a:r>
            <a:endParaRPr lang="da-DK" dirty="0">
              <a:latin typeface="Aptos" panose="020B0004020202020204" pitchFamily="34" charset="0"/>
            </a:endParaRP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852EE6A4-78AD-B526-A7FD-108C93653786}"/>
              </a:ext>
            </a:extLst>
          </p:cNvPr>
          <p:cNvCxnSpPr>
            <a:cxnSpLocks/>
          </p:cNvCxnSpPr>
          <p:nvPr/>
        </p:nvCxnSpPr>
        <p:spPr>
          <a:xfrm>
            <a:off x="4567776" y="2952749"/>
            <a:ext cx="4080924" cy="10795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7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CBD65-A614-57B5-0287-9E2C4C48D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1418C3A7-5E41-BD5F-BCC7-912EFF24EB9F}"/>
              </a:ext>
            </a:extLst>
          </p:cNvPr>
          <p:cNvSpPr txBox="1"/>
          <p:nvPr/>
        </p:nvSpPr>
        <p:spPr>
          <a:xfrm>
            <a:off x="1865462" y="2136338"/>
            <a:ext cx="2252547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Hr Olsen skal bruge MitID for at logge ind på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app’en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Min Læge. Han kommer til at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taste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forkert pinkode nogle gange og får så denne besked i en SMS.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A82E78F-8720-23FB-9634-2B9067962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69" y="928370"/>
            <a:ext cx="4052570" cy="500126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2D13A2D-B871-179D-0822-7B2A95F50BE4}"/>
              </a:ext>
            </a:extLst>
          </p:cNvPr>
          <p:cNvSpPr txBox="1"/>
          <p:nvPr/>
        </p:nvSpPr>
        <p:spPr>
          <a:xfrm>
            <a:off x="1884705" y="1043528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IKKE PHISHING</a:t>
            </a:r>
          </a:p>
        </p:txBody>
      </p:sp>
    </p:spTree>
    <p:extLst>
      <p:ext uri="{BB962C8B-B14F-4D97-AF65-F5344CB8AC3E}">
        <p14:creationId xmlns:p14="http://schemas.microsoft.com/office/powerpoint/2010/main" val="13741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68235-BA67-8E31-B8B3-4602556B9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9B6207B9-04FE-F7DA-7B67-5C87DF1BC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92" y="1952237"/>
            <a:ext cx="5937250" cy="26765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9911A6C1-A4B9-33D6-B5D8-1CF852065AC1}"/>
              </a:ext>
            </a:extLst>
          </p:cNvPr>
          <p:cNvCxnSpPr>
            <a:cxnSpLocks/>
          </p:cNvCxnSpPr>
          <p:nvPr/>
        </p:nvCxnSpPr>
        <p:spPr>
          <a:xfrm>
            <a:off x="4059143" y="2064266"/>
            <a:ext cx="2328957" cy="3233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08439B2F-814C-1A8A-27DA-B2E616246D06}"/>
              </a:ext>
            </a:extLst>
          </p:cNvPr>
          <p:cNvSpPr txBox="1"/>
          <p:nvPr/>
        </p:nvSpPr>
        <p:spPr>
          <a:xfrm>
            <a:off x="1374075" y="1602601"/>
            <a:ext cx="2782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Mystisk afsenderadresse. Den har ikke noget med Facebook at gøre</a:t>
            </a:r>
          </a:p>
        </p:txBody>
      </p:sp>
    </p:spTree>
    <p:extLst>
      <p:ext uri="{BB962C8B-B14F-4D97-AF65-F5344CB8AC3E}">
        <p14:creationId xmlns:p14="http://schemas.microsoft.com/office/powerpoint/2010/main" val="4294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C9784-0D7E-7F0E-C92B-9555A805D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9BB12656-AB3D-0882-BA26-B83BECC475EA}"/>
              </a:ext>
            </a:extLst>
          </p:cNvPr>
          <p:cNvSpPr txBox="1"/>
          <p:nvPr/>
        </p:nvSpPr>
        <p:spPr>
          <a:xfrm>
            <a:off x="1865462" y="2551836"/>
            <a:ext cx="225254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Anna har bestilt nogle julegaver på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coop.dk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og modtager nogle dage senere denne SMS</a:t>
            </a:r>
          </a:p>
        </p:txBody>
      </p:sp>
      <p:pic>
        <p:nvPicPr>
          <p:cNvPr id="2" name="Billede 1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878273CA-0518-D0B7-F843-7716B8A96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38"/>
          <a:stretch/>
        </p:blipFill>
        <p:spPr bwMode="auto">
          <a:xfrm>
            <a:off x="6371240" y="857817"/>
            <a:ext cx="3405505" cy="4864100"/>
          </a:xfrm>
          <a:prstGeom prst="rect">
            <a:avLst/>
          </a:prstGeom>
          <a:ln w="9525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20613748-837B-3BA6-3408-328D8877E14F}"/>
              </a:ext>
            </a:extLst>
          </p:cNvPr>
          <p:cNvSpPr txBox="1"/>
          <p:nvPr/>
        </p:nvSpPr>
        <p:spPr>
          <a:xfrm>
            <a:off x="1894669" y="1126655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IKKE PHISHING</a:t>
            </a:r>
          </a:p>
        </p:txBody>
      </p:sp>
    </p:spTree>
    <p:extLst>
      <p:ext uri="{BB962C8B-B14F-4D97-AF65-F5344CB8AC3E}">
        <p14:creationId xmlns:p14="http://schemas.microsoft.com/office/powerpoint/2010/main" val="174388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DB0AF-0998-C55A-7C9A-C63AFF6BD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, Font/skrifttype, Elektrisk blå, skærmbillede&#10;&#10;Automatisk genereret beskrivelse">
            <a:extLst>
              <a:ext uri="{FF2B5EF4-FFF2-40B4-BE49-F238E27FC236}">
                <a16:creationId xmlns:a16="http://schemas.microsoft.com/office/drawing/2014/main" id="{D3D52A30-0B0D-1A7F-982A-C67E89F302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646" y="2172784"/>
            <a:ext cx="4968694" cy="2136760"/>
          </a:xfrm>
          <a:prstGeom prst="rect">
            <a:avLst/>
          </a:prstGeom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2406BF2C-D591-15AD-0E21-7B1D2DD6DC3E}"/>
              </a:ext>
            </a:extLst>
          </p:cNvPr>
          <p:cNvCxnSpPr>
            <a:cxnSpLocks/>
          </p:cNvCxnSpPr>
          <p:nvPr/>
        </p:nvCxnSpPr>
        <p:spPr>
          <a:xfrm>
            <a:off x="4008343" y="3267333"/>
            <a:ext cx="2328957" cy="3233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72DF10C2-72A5-2462-BEE8-49D62E64C1BF}"/>
              </a:ext>
            </a:extLst>
          </p:cNvPr>
          <p:cNvSpPr txBox="1"/>
          <p:nvPr/>
        </p:nvSpPr>
        <p:spPr>
          <a:xfrm>
            <a:off x="2673234" y="3063101"/>
            <a:ext cx="13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Mystisk link</a:t>
            </a:r>
          </a:p>
        </p:txBody>
      </p:sp>
    </p:spTree>
    <p:extLst>
      <p:ext uri="{BB962C8B-B14F-4D97-AF65-F5344CB8AC3E}">
        <p14:creationId xmlns:p14="http://schemas.microsoft.com/office/powerpoint/2010/main" val="225191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D9892-8BD9-56C1-45F7-5A336E593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multimedier, software&#10;&#10;Automatisk genereret beskrivelse">
            <a:extLst>
              <a:ext uri="{FF2B5EF4-FFF2-40B4-BE49-F238E27FC236}">
                <a16:creationId xmlns:a16="http://schemas.microsoft.com/office/drawing/2014/main" id="{08190AA7-9740-0AC9-5150-615CF72B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447"/>
          <a:stretch/>
        </p:blipFill>
        <p:spPr>
          <a:xfrm>
            <a:off x="7077849" y="461074"/>
            <a:ext cx="3863662" cy="5935851"/>
          </a:xfrm>
          <a:prstGeom prst="rect">
            <a:avLst/>
          </a:prstGeom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94A9FC39-B0E4-05BA-917C-D0A7C351143D}"/>
              </a:ext>
            </a:extLst>
          </p:cNvPr>
          <p:cNvCxnSpPr>
            <a:cxnSpLocks/>
          </p:cNvCxnSpPr>
          <p:nvPr/>
        </p:nvCxnSpPr>
        <p:spPr>
          <a:xfrm>
            <a:off x="4931521" y="4550033"/>
            <a:ext cx="2328957" cy="3233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2AE4A414-4222-3668-2711-98477DFCB739}"/>
              </a:ext>
            </a:extLst>
          </p:cNvPr>
          <p:cNvSpPr txBox="1"/>
          <p:nvPr/>
        </p:nvSpPr>
        <p:spPr>
          <a:xfrm>
            <a:off x="3349937" y="4342368"/>
            <a:ext cx="156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Mærkeligt link</a:t>
            </a:r>
          </a:p>
        </p:txBody>
      </p:sp>
      <p:cxnSp>
        <p:nvCxnSpPr>
          <p:cNvPr id="2" name="Lige pilforbindelse 1">
            <a:extLst>
              <a:ext uri="{FF2B5EF4-FFF2-40B4-BE49-F238E27FC236}">
                <a16:creationId xmlns:a16="http://schemas.microsoft.com/office/drawing/2014/main" id="{AD604924-001F-1071-4A9D-992DC565F38C}"/>
              </a:ext>
            </a:extLst>
          </p:cNvPr>
          <p:cNvCxnSpPr>
            <a:cxnSpLocks/>
          </p:cNvCxnSpPr>
          <p:nvPr/>
        </p:nvCxnSpPr>
        <p:spPr>
          <a:xfrm>
            <a:off x="4931521" y="2343887"/>
            <a:ext cx="2328957" cy="3233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B1A31A31-84A4-E15E-8AD4-38F50FDACCB7}"/>
              </a:ext>
            </a:extLst>
          </p:cNvPr>
          <p:cNvSpPr txBox="1"/>
          <p:nvPr/>
        </p:nvSpPr>
        <p:spPr>
          <a:xfrm>
            <a:off x="2822772" y="2020721"/>
            <a:ext cx="205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Vi er ikke ”kunder” i borgerservice.</a:t>
            </a:r>
          </a:p>
        </p:txBody>
      </p:sp>
    </p:spTree>
    <p:extLst>
      <p:ext uri="{BB962C8B-B14F-4D97-AF65-F5344CB8AC3E}">
        <p14:creationId xmlns:p14="http://schemas.microsoft.com/office/powerpoint/2010/main" val="2938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14:pan dir="u"/>
      </p:transition>
    </mc:Choice>
    <mc:Fallback xmlns="">
      <p:transition spd="slow" advTm="15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EB314-EB16-5075-1FDF-FC2041A27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753A6EE-1B10-573E-107F-708FD1CA31CA}"/>
              </a:ext>
            </a:extLst>
          </p:cNvPr>
          <p:cNvSpPr txBox="1"/>
          <p:nvPr/>
        </p:nvSpPr>
        <p:spPr>
          <a:xfrm>
            <a:off x="1865462" y="2551836"/>
            <a:ext cx="225254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a-DK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 har nogle filer liggende i Dropbox, men hun bruger den sjældent. En dag modtager hun denne mail. 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illede 1" descr="Et billede, der indeholder tekst, skærmbillede, software, Webside&#10;&#10;Automatisk genereret beskrivelse">
            <a:extLst>
              <a:ext uri="{FF2B5EF4-FFF2-40B4-BE49-F238E27FC236}">
                <a16:creationId xmlns:a16="http://schemas.microsoft.com/office/drawing/2014/main" id="{CA42B0D0-7CD2-6016-FD87-6998A0FE5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02317"/>
            <a:ext cx="5108575" cy="44196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3A75773-436A-83DE-874B-0FD37BD31D09}"/>
              </a:ext>
            </a:extLst>
          </p:cNvPr>
          <p:cNvSpPr txBox="1"/>
          <p:nvPr/>
        </p:nvSpPr>
        <p:spPr>
          <a:xfrm>
            <a:off x="1884705" y="1071484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IKKE PHISHING</a:t>
            </a:r>
          </a:p>
        </p:txBody>
      </p:sp>
    </p:spTree>
    <p:extLst>
      <p:ext uri="{BB962C8B-B14F-4D97-AF65-F5344CB8AC3E}">
        <p14:creationId xmlns:p14="http://schemas.microsoft.com/office/powerpoint/2010/main" val="139706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039FE-F26D-5656-1E1F-2B4838DBD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elektronik, skærmbillede, Website&#10;&#10;Automatisk genereret beskrivelse">
            <a:extLst>
              <a:ext uri="{FF2B5EF4-FFF2-40B4-BE49-F238E27FC236}">
                <a16:creationId xmlns:a16="http://schemas.microsoft.com/office/drawing/2014/main" id="{36F8111F-9D68-66A4-FE7F-CB02FC522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91" y="308886"/>
            <a:ext cx="4959091" cy="6240228"/>
          </a:xfrm>
          <a:prstGeom prst="rect">
            <a:avLst/>
          </a:prstGeom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3EA88851-912F-C171-A75E-C19A1A85EEE7}"/>
              </a:ext>
            </a:extLst>
          </p:cNvPr>
          <p:cNvCxnSpPr>
            <a:cxnSpLocks/>
          </p:cNvCxnSpPr>
          <p:nvPr/>
        </p:nvCxnSpPr>
        <p:spPr>
          <a:xfrm>
            <a:off x="4283821" y="1489333"/>
            <a:ext cx="2328957" cy="3233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29A01F14-8CC5-21FE-95AB-D3A61D41884E}"/>
              </a:ext>
            </a:extLst>
          </p:cNvPr>
          <p:cNvCxnSpPr>
            <a:cxnSpLocks/>
          </p:cNvCxnSpPr>
          <p:nvPr/>
        </p:nvCxnSpPr>
        <p:spPr>
          <a:xfrm>
            <a:off x="3741514" y="5537200"/>
            <a:ext cx="2574178" cy="76115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felt 8">
            <a:extLst>
              <a:ext uri="{FF2B5EF4-FFF2-40B4-BE49-F238E27FC236}">
                <a16:creationId xmlns:a16="http://schemas.microsoft.com/office/drawing/2014/main" id="{10872180-04D5-DC5F-176D-7787EAB52789}"/>
              </a:ext>
            </a:extLst>
          </p:cNvPr>
          <p:cNvSpPr txBox="1"/>
          <p:nvPr/>
        </p:nvSpPr>
        <p:spPr>
          <a:xfrm>
            <a:off x="1495364" y="1189335"/>
            <a:ext cx="2963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Mærlige afsenderadresse, der ikke har noget med FedEx at gøre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ABA854AA-7646-B6CE-4009-FF84896A1B94}"/>
              </a:ext>
            </a:extLst>
          </p:cNvPr>
          <p:cNvSpPr txBox="1"/>
          <p:nvPr/>
        </p:nvSpPr>
        <p:spPr>
          <a:xfrm>
            <a:off x="2824439" y="5167868"/>
            <a:ext cx="133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Mystisk link</a:t>
            </a:r>
          </a:p>
        </p:txBody>
      </p:sp>
    </p:spTree>
    <p:extLst>
      <p:ext uri="{BB962C8B-B14F-4D97-AF65-F5344CB8AC3E}">
        <p14:creationId xmlns:p14="http://schemas.microsoft.com/office/powerpoint/2010/main" val="15525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F8576-F411-FEF8-8645-606D73547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106FC4A3-878C-C010-AF15-31951D212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518" y="763019"/>
            <a:ext cx="4547152" cy="5141927"/>
          </a:xfrm>
          <a:prstGeom prst="rect">
            <a:avLst/>
          </a:prstGeom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FC40159B-88D6-F0AF-571D-44F303B12C45}"/>
              </a:ext>
            </a:extLst>
          </p:cNvPr>
          <p:cNvCxnSpPr>
            <a:cxnSpLocks/>
          </p:cNvCxnSpPr>
          <p:nvPr/>
        </p:nvCxnSpPr>
        <p:spPr>
          <a:xfrm flipV="1">
            <a:off x="4006987" y="1799967"/>
            <a:ext cx="2452679" cy="56857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13410EF0-A2E0-93AC-A0D0-7D043A625242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006987" y="4365367"/>
            <a:ext cx="1843791" cy="18466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3D4ED5A3-67CD-C7C1-2B33-C56ABC08A8CD}"/>
              </a:ext>
            </a:extLst>
          </p:cNvPr>
          <p:cNvCxnSpPr>
            <a:cxnSpLocks/>
          </p:cNvCxnSpPr>
          <p:nvPr/>
        </p:nvCxnSpPr>
        <p:spPr>
          <a:xfrm>
            <a:off x="4787900" y="1060953"/>
            <a:ext cx="969618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E6977C74-94E1-D402-E287-8BDA637E8F66}"/>
              </a:ext>
            </a:extLst>
          </p:cNvPr>
          <p:cNvSpPr txBox="1"/>
          <p:nvPr/>
        </p:nvSpPr>
        <p:spPr>
          <a:xfrm>
            <a:off x="1765300" y="2356528"/>
            <a:ext cx="264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Mystisk afsenderadresse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88A2F78-8F1D-E09C-7218-CDABD54D2ACB}"/>
              </a:ext>
            </a:extLst>
          </p:cNvPr>
          <p:cNvSpPr txBox="1"/>
          <p:nvPr/>
        </p:nvSpPr>
        <p:spPr>
          <a:xfrm>
            <a:off x="1619346" y="4365367"/>
            <a:ext cx="238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Mærkelig vedhæftet fil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2B5646E3-1732-D2A4-9FD2-ABE60488CA75}"/>
              </a:ext>
            </a:extLst>
          </p:cNvPr>
          <p:cNvSpPr txBox="1"/>
          <p:nvPr/>
        </p:nvSpPr>
        <p:spPr>
          <a:xfrm>
            <a:off x="1633321" y="711785"/>
            <a:ext cx="338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Man har vundet noget uden at have deltaget i en konkurrence</a:t>
            </a:r>
          </a:p>
        </p:txBody>
      </p:sp>
    </p:spTree>
    <p:extLst>
      <p:ext uri="{BB962C8B-B14F-4D97-AF65-F5344CB8AC3E}">
        <p14:creationId xmlns:p14="http://schemas.microsoft.com/office/powerpoint/2010/main" val="9055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29623-D268-5CAB-5A99-E9B0EB7C3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DFE4C59-28C2-4EF6-DFC2-25C748FC379D}"/>
              </a:ext>
            </a:extLst>
          </p:cNvPr>
          <p:cNvSpPr txBox="1"/>
          <p:nvPr/>
        </p:nvSpPr>
        <p:spPr>
          <a:xfrm>
            <a:off x="635164" y="2967335"/>
            <a:ext cx="225254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Ulla Lauridsen modtager en dag denne mail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C0F874C-760A-0B2C-8856-9E7E6695E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20" y="766231"/>
            <a:ext cx="8306630" cy="53255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78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0">
        <p14:pan dir="u"/>
      </p:transition>
    </mc:Choice>
    <mc:Fallback xmlns="">
      <p:transition spd="slow" advTm="40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5C164-EC87-720A-3A10-1D7AF607E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D6B01DF2-50DA-54F8-B4A7-DB62A45527C4}"/>
              </a:ext>
            </a:extLst>
          </p:cNvPr>
          <p:cNvSpPr txBox="1"/>
          <p:nvPr/>
        </p:nvSpPr>
        <p:spPr>
          <a:xfrm>
            <a:off x="1865462" y="2551836"/>
            <a:ext cx="225254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Arne har kontaktet et advokatfirma. Et kvarter senere modtager han denne SMS</a:t>
            </a:r>
          </a:p>
        </p:txBody>
      </p:sp>
      <p:pic>
        <p:nvPicPr>
          <p:cNvPr id="2" name="Billede 1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82721D32-55BB-BA57-5F9A-32E9A26FA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90" y="226060"/>
            <a:ext cx="3073400" cy="6405880"/>
          </a:xfrm>
          <a:prstGeom prst="rect">
            <a:avLst/>
          </a:prstGeom>
          <a:ln>
            <a:solidFill>
              <a:prstClr val="black"/>
            </a:solidFill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7D3CD021-E8BA-C70A-9024-7A76A5970FD2}"/>
              </a:ext>
            </a:extLst>
          </p:cNvPr>
          <p:cNvSpPr txBox="1"/>
          <p:nvPr/>
        </p:nvSpPr>
        <p:spPr>
          <a:xfrm>
            <a:off x="1875083" y="1114779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IKKE PHISHING</a:t>
            </a:r>
          </a:p>
        </p:txBody>
      </p:sp>
    </p:spTree>
    <p:extLst>
      <p:ext uri="{BB962C8B-B14F-4D97-AF65-F5344CB8AC3E}">
        <p14:creationId xmlns:p14="http://schemas.microsoft.com/office/powerpoint/2010/main" val="408907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A4E99-A597-8FE9-F102-59AE8EC1F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9F4D0CF7-41A7-3788-83DE-7FC32A5F11C9}"/>
              </a:ext>
            </a:extLst>
          </p:cNvPr>
          <p:cNvSpPr txBox="1"/>
          <p:nvPr/>
        </p:nvSpPr>
        <p:spPr>
          <a:xfrm>
            <a:off x="1838957" y="2967334"/>
            <a:ext cx="225254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Peter modtager en dag denne SMS </a:t>
            </a:r>
          </a:p>
        </p:txBody>
      </p:sp>
      <p:pic>
        <p:nvPicPr>
          <p:cNvPr id="2" name="Billede 1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CEBFDE33-EBBA-DBA6-6314-C524BC824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2" y="397192"/>
            <a:ext cx="3416300" cy="60636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10BB5D4-4C9B-CC2F-706D-2CDF00C752F3}"/>
              </a:ext>
            </a:extLst>
          </p:cNvPr>
          <p:cNvSpPr txBox="1"/>
          <p:nvPr/>
        </p:nvSpPr>
        <p:spPr>
          <a:xfrm>
            <a:off x="1848578" y="1209782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IKKE PHISHING</a:t>
            </a:r>
          </a:p>
        </p:txBody>
      </p:sp>
    </p:spTree>
    <p:extLst>
      <p:ext uri="{BB962C8B-B14F-4D97-AF65-F5344CB8AC3E}">
        <p14:creationId xmlns:p14="http://schemas.microsoft.com/office/powerpoint/2010/main" val="515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FFF1D-9F63-6ACF-6835-39DD8D138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FC80A63-0D9B-4985-1503-83C06B659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15" y="1711969"/>
            <a:ext cx="5939155" cy="3425190"/>
          </a:xfrm>
          <a:prstGeom prst="rect">
            <a:avLst/>
          </a:prstGeom>
          <a:ln>
            <a:solidFill>
              <a:prstClr val="black"/>
            </a:solidFill>
          </a:ln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6C883281-1D7A-5940-DBF8-848B0171B6C8}"/>
              </a:ext>
            </a:extLst>
          </p:cNvPr>
          <p:cNvCxnSpPr>
            <a:cxnSpLocks/>
          </p:cNvCxnSpPr>
          <p:nvPr/>
        </p:nvCxnSpPr>
        <p:spPr>
          <a:xfrm>
            <a:off x="4787900" y="1968500"/>
            <a:ext cx="2362200" cy="2159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CB061E80-36DE-0C81-4F75-80767CD46394}"/>
              </a:ext>
            </a:extLst>
          </p:cNvPr>
          <p:cNvSpPr txBox="1"/>
          <p:nvPr/>
        </p:nvSpPr>
        <p:spPr>
          <a:xfrm>
            <a:off x="1148430" y="1445736"/>
            <a:ext cx="3554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Mystisk afsenderadresse. </a:t>
            </a:r>
          </a:p>
          <a:p>
            <a:r>
              <a:rPr lang="da-DK" dirty="0"/>
              <a:t>Hvorfor skulle Jørgen Vesterby skrive fra en italiensk </a:t>
            </a:r>
            <a:r>
              <a:rPr lang="da-DK" dirty="0" err="1"/>
              <a:t>email</a:t>
            </a:r>
            <a:r>
              <a:rPr lang="da-DK" dirty="0"/>
              <a:t>-adresse (.it), og hvorfor hedder første del af adressen ikke noget med ‘Jørgen Vesterby’?</a:t>
            </a:r>
          </a:p>
        </p:txBody>
      </p:sp>
    </p:spTree>
    <p:extLst>
      <p:ext uri="{BB962C8B-B14F-4D97-AF65-F5344CB8AC3E}">
        <p14:creationId xmlns:p14="http://schemas.microsoft.com/office/powerpoint/2010/main" val="16857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92780-F96B-D816-B8B1-2704B044F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9C1FBB89-EA78-25A1-BCCD-BBA10C8A5C9A}"/>
              </a:ext>
            </a:extLst>
          </p:cNvPr>
          <p:cNvSpPr txBox="1"/>
          <p:nvPr/>
        </p:nvSpPr>
        <p:spPr>
          <a:xfrm>
            <a:off x="1838958" y="2631349"/>
            <a:ext cx="225254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Niels har bestilt en pakke fra Smart Stickers. Et par dage senere finder han denne mail under Uønsket Post.</a:t>
            </a:r>
          </a:p>
        </p:txBody>
      </p:sp>
      <p:pic>
        <p:nvPicPr>
          <p:cNvPr id="2" name="Billede 1" descr="Et billede, der indeholder tekst, skærmbillede, software, Webside&#10;&#10;Automatisk genereret beskrivelse">
            <a:extLst>
              <a:ext uri="{FF2B5EF4-FFF2-40B4-BE49-F238E27FC236}">
                <a16:creationId xmlns:a16="http://schemas.microsoft.com/office/drawing/2014/main" id="{E99D482F-F998-E9F9-2DFC-C2930C2A0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45" y="273050"/>
            <a:ext cx="4163695" cy="6311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E61A68D-16EC-4F06-0C9B-95EA7513862A}"/>
              </a:ext>
            </a:extLst>
          </p:cNvPr>
          <p:cNvSpPr txBox="1"/>
          <p:nvPr/>
        </p:nvSpPr>
        <p:spPr>
          <a:xfrm>
            <a:off x="1846326" y="1138530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IKKE PHISHING</a:t>
            </a:r>
          </a:p>
        </p:txBody>
      </p:sp>
    </p:spTree>
    <p:extLst>
      <p:ext uri="{BB962C8B-B14F-4D97-AF65-F5344CB8AC3E}">
        <p14:creationId xmlns:p14="http://schemas.microsoft.com/office/powerpoint/2010/main" val="123212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7532A-810D-30DF-4C43-6E74B081A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, skærmbillede, tøj&#10;&#10;Automatisk genereret beskrivelse">
            <a:extLst>
              <a:ext uri="{FF2B5EF4-FFF2-40B4-BE49-F238E27FC236}">
                <a16:creationId xmlns:a16="http://schemas.microsoft.com/office/drawing/2014/main" id="{B9DA1ABF-6469-96E3-21B0-15CC2E884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1"/>
          <a:stretch/>
        </p:blipFill>
        <p:spPr>
          <a:xfrm>
            <a:off x="5999013" y="965516"/>
            <a:ext cx="4327525" cy="4926966"/>
          </a:xfrm>
          <a:prstGeom prst="rect">
            <a:avLst/>
          </a:prstGeom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111BF6A0-C164-2757-6215-12C8C753EC7A}"/>
              </a:ext>
            </a:extLst>
          </p:cNvPr>
          <p:cNvCxnSpPr>
            <a:cxnSpLocks/>
          </p:cNvCxnSpPr>
          <p:nvPr/>
        </p:nvCxnSpPr>
        <p:spPr>
          <a:xfrm>
            <a:off x="4025900" y="3428999"/>
            <a:ext cx="2070100" cy="27596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2D7312FD-229B-9AF2-3426-32873965B930}"/>
              </a:ext>
            </a:extLst>
          </p:cNvPr>
          <p:cNvCxnSpPr>
            <a:cxnSpLocks/>
          </p:cNvCxnSpPr>
          <p:nvPr/>
        </p:nvCxnSpPr>
        <p:spPr>
          <a:xfrm>
            <a:off x="4381500" y="4466966"/>
            <a:ext cx="1714499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83A21A6F-3B8D-FFE4-70C9-3E946AB68BF5}"/>
              </a:ext>
            </a:extLst>
          </p:cNvPr>
          <p:cNvSpPr txBox="1"/>
          <p:nvPr/>
        </p:nvSpPr>
        <p:spPr>
          <a:xfrm>
            <a:off x="2426097" y="3197650"/>
            <a:ext cx="156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Mærkeligt link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27F536C-6D06-A980-74C1-892BF1335223}"/>
              </a:ext>
            </a:extLst>
          </p:cNvPr>
          <p:cNvSpPr txBox="1"/>
          <p:nvPr/>
        </p:nvSpPr>
        <p:spPr>
          <a:xfrm>
            <a:off x="2426097" y="4152392"/>
            <a:ext cx="195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Hvorfor skriver vennen på norsk?</a:t>
            </a:r>
          </a:p>
        </p:txBody>
      </p:sp>
    </p:spTree>
    <p:extLst>
      <p:ext uri="{BB962C8B-B14F-4D97-AF65-F5344CB8AC3E}">
        <p14:creationId xmlns:p14="http://schemas.microsoft.com/office/powerpoint/2010/main" val="25797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85837-3159-7FFA-9DAF-8C5B21DF3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2FDF0D45-5565-FDFC-330D-A3A5A2E96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50" y="2128202"/>
            <a:ext cx="5876290" cy="26015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5797151F-67A3-9C22-0D79-5A9A24BA5B1F}"/>
              </a:ext>
            </a:extLst>
          </p:cNvPr>
          <p:cNvCxnSpPr>
            <a:cxnSpLocks/>
          </p:cNvCxnSpPr>
          <p:nvPr/>
        </p:nvCxnSpPr>
        <p:spPr>
          <a:xfrm>
            <a:off x="4203700" y="2128202"/>
            <a:ext cx="2870200" cy="49726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1CB3B36F-54F8-536D-9904-12DA8CB569A7}"/>
              </a:ext>
            </a:extLst>
          </p:cNvPr>
          <p:cNvSpPr txBox="1"/>
          <p:nvPr/>
        </p:nvSpPr>
        <p:spPr>
          <a:xfrm>
            <a:off x="1498600" y="1702136"/>
            <a:ext cx="270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Afsenderadressen er falsk. Mailen er sendt fra </a:t>
            </a:r>
            <a:r>
              <a:rPr lang="da-DK" dirty="0" err="1"/>
              <a:t>easU</a:t>
            </a:r>
            <a:r>
              <a:rPr lang="da-DK" dirty="0"/>
              <a:t> og ikke </a:t>
            </a:r>
            <a:r>
              <a:rPr lang="da-DK" dirty="0" err="1"/>
              <a:t>easV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84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9CAA7-4FAA-CDC1-FF8C-E2727713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Husk…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A0A5F4-5A66-2AEC-AC3B-0B3BF6A96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a-DK" sz="2400" dirty="0"/>
              <a:t>Tjek altid afsenderadressen </a:t>
            </a:r>
          </a:p>
          <a:p>
            <a:pPr>
              <a:lnSpc>
                <a:spcPct val="120000"/>
              </a:lnSpc>
            </a:pPr>
            <a:r>
              <a:rPr lang="da-DK" sz="2400" dirty="0"/>
              <a:t>Hold musen over links for at se, hvor de fører hen</a:t>
            </a:r>
          </a:p>
          <a:p>
            <a:pPr>
              <a:lnSpc>
                <a:spcPct val="120000"/>
              </a:lnSpc>
            </a:pPr>
            <a:r>
              <a:rPr lang="da-DK" sz="2400" dirty="0"/>
              <a:t>Undgå at åbne vedhæftede filer fra ukendte afsendere</a:t>
            </a:r>
          </a:p>
          <a:p>
            <a:pPr>
              <a:lnSpc>
                <a:spcPct val="120000"/>
              </a:lnSpc>
            </a:pPr>
            <a:r>
              <a:rPr lang="da-DK" sz="2400" dirty="0"/>
              <a:t>Vær opmærksom, hvis der er grammatiske fejl, stavefejl og dårlige formuleringer</a:t>
            </a:r>
          </a:p>
          <a:p>
            <a:pPr>
              <a:lnSpc>
                <a:spcPct val="120000"/>
              </a:lnSpc>
            </a:pPr>
            <a:r>
              <a:rPr lang="da-DK" sz="2400" dirty="0"/>
              <a:t>Vær forsigtig med mails og beskeder, der beder om personlige oplysninger og følsomme data</a:t>
            </a:r>
          </a:p>
          <a:p>
            <a:pPr>
              <a:lnSpc>
                <a:spcPct val="120000"/>
              </a:lnSpc>
            </a:pPr>
            <a:r>
              <a:rPr lang="da-DK" sz="2400" dirty="0"/>
              <a:t>Pas på, hvis en mail eller besked skaber en følelse af hastværk eller frygt</a:t>
            </a:r>
          </a:p>
          <a:p>
            <a:pPr>
              <a:lnSpc>
                <a:spcPct val="120000"/>
              </a:lnSpc>
            </a:pPr>
            <a:r>
              <a:rPr lang="da-DK" sz="2400" dirty="0"/>
              <a:t>Tjek modtager og beløb, når du </a:t>
            </a:r>
            <a:r>
              <a:rPr lang="da-DK" sz="2400" dirty="0" err="1"/>
              <a:t>swiper</a:t>
            </a:r>
            <a:r>
              <a:rPr lang="da-DK" sz="2400" dirty="0"/>
              <a:t> i MitID eller MobilePay</a:t>
            </a:r>
          </a:p>
          <a:p>
            <a:pPr>
              <a:lnSpc>
                <a:spcPct val="120000"/>
              </a:lnSpc>
            </a:pPr>
            <a:r>
              <a:rPr lang="da-DK" sz="2400" dirty="0"/>
              <a:t>Overvej om konteksten og situationen er passende (fx hvis du har vundet en konkurrence, som du ikke har deltaget i)</a:t>
            </a:r>
          </a:p>
          <a:p>
            <a:pPr>
              <a:lnSpc>
                <a:spcPct val="120000"/>
              </a:lnSpc>
            </a:pPr>
            <a:r>
              <a:rPr lang="da-DK" sz="2400" dirty="0"/>
              <a:t>Hvis noget lyder for godt til at være sandt, er det det som regel også</a:t>
            </a:r>
          </a:p>
        </p:txBody>
      </p:sp>
      <p:pic>
        <p:nvPicPr>
          <p:cNvPr id="4" name="Billede 3" descr="Et billede, der indeholder bærbar, computer&#10;&#10;Automatisk genereret beskrivelse">
            <a:extLst>
              <a:ext uri="{FF2B5EF4-FFF2-40B4-BE49-F238E27FC236}">
                <a16:creationId xmlns:a16="http://schemas.microsoft.com/office/drawing/2014/main" id="{7497F4E9-6333-EDED-4E80-B047CA472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651" y="0"/>
            <a:ext cx="2649149" cy="21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14:pan dir="u"/>
      </p:transition>
    </mc:Choice>
    <mc:Fallback xmlns="">
      <p:transition spd="slow" advTm="6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26C60F18-3726-0550-29AF-C8710A0E899D}"/>
              </a:ext>
            </a:extLst>
          </p:cNvPr>
          <p:cNvSpPr txBox="1"/>
          <p:nvPr/>
        </p:nvSpPr>
        <p:spPr>
          <a:xfrm>
            <a:off x="2279670" y="2828832"/>
            <a:ext cx="2252547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Ole fra Bredsten er på ferie i København, da han modtager denne SMS</a:t>
            </a:r>
          </a:p>
        </p:txBody>
      </p:sp>
      <p:pic>
        <p:nvPicPr>
          <p:cNvPr id="6" name="Billede 5" descr="Et billede, der indeholder tekst, skærmbillede, Font/skrifttype, software&#10;&#10;Automatisk genereret beskrivelse">
            <a:extLst>
              <a:ext uri="{FF2B5EF4-FFF2-40B4-BE49-F238E27FC236}">
                <a16:creationId xmlns:a16="http://schemas.microsoft.com/office/drawing/2014/main" id="{739CF530-C76E-D57D-68C7-99AE592A2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66" y="363535"/>
            <a:ext cx="3454400" cy="6130925"/>
          </a:xfrm>
          <a:prstGeom prst="rect">
            <a:avLst/>
          </a:prstGeom>
          <a:ln>
            <a:solidFill>
              <a:prstClr val="black"/>
            </a:solidFill>
          </a:ln>
        </p:spPr>
      </p:pic>
    </p:spTree>
    <p:extLst>
      <p:ext uri="{BB962C8B-B14F-4D97-AF65-F5344CB8AC3E}">
        <p14:creationId xmlns:p14="http://schemas.microsoft.com/office/powerpoint/2010/main" val="374214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3000">
        <p14:pan dir="u"/>
      </p:transition>
    </mc:Choice>
    <mc:Fallback>
      <p:transition spd="slow" advTm="2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78E1-857D-2A59-AC3E-AA4BF51A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1D070329-1506-0508-975B-A4E01639D7FE}"/>
              </a:ext>
            </a:extLst>
          </p:cNvPr>
          <p:cNvSpPr txBox="1"/>
          <p:nvPr/>
        </p:nvSpPr>
        <p:spPr>
          <a:xfrm>
            <a:off x="1865462" y="2551836"/>
            <a:ext cx="225254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Ole har to voksne børn. En dag modtager han en besked fra et ukendt mobilnummer</a:t>
            </a:r>
          </a:p>
        </p:txBody>
      </p:sp>
      <p:pic>
        <p:nvPicPr>
          <p:cNvPr id="3" name="Billede 2" descr="Et billede, der indeholder tekst, Font/skrifttype, hvid, skærmbillede&#10;&#10;Automatisk genereret beskrivelse">
            <a:extLst>
              <a:ext uri="{FF2B5EF4-FFF2-40B4-BE49-F238E27FC236}">
                <a16:creationId xmlns:a16="http://schemas.microsoft.com/office/drawing/2014/main" id="{5CC2DDC1-F12D-6FEA-3E38-0E8BBC4C7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96" y="1625599"/>
            <a:ext cx="58039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9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3000">
        <p14:pan dir="u"/>
      </p:transition>
    </mc:Choice>
    <mc:Fallback>
      <p:transition spd="slow" advTm="1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175EA9D-B9DE-A7B4-F82D-8497556C5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753" y="237850"/>
            <a:ext cx="6332046" cy="63823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0F4ECC7-F7F0-0C56-E023-9999275686D0}"/>
              </a:ext>
            </a:extLst>
          </p:cNvPr>
          <p:cNvSpPr txBox="1"/>
          <p:nvPr/>
        </p:nvSpPr>
        <p:spPr>
          <a:xfrm>
            <a:off x="1584379" y="2413337"/>
            <a:ext cx="2252547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Rikke Hansen er kunde i Sparekassen Kronjylland og finde en dag denne mail i mappen Uønsket Mail</a:t>
            </a:r>
          </a:p>
        </p:txBody>
      </p:sp>
    </p:spTree>
    <p:extLst>
      <p:ext uri="{BB962C8B-B14F-4D97-AF65-F5344CB8AC3E}">
        <p14:creationId xmlns:p14="http://schemas.microsoft.com/office/powerpoint/2010/main" val="34208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14:pan dir="u"/>
      </p:transition>
    </mc:Choice>
    <mc:Fallback xmlns="">
      <p:transition spd="slow" advTm="2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051DE-835A-54D1-02A6-B38611873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55164F6B-65D3-21EF-E467-246F3354A51C}"/>
              </a:ext>
            </a:extLst>
          </p:cNvPr>
          <p:cNvSpPr txBox="1"/>
          <p:nvPr/>
        </p:nvSpPr>
        <p:spPr>
          <a:xfrm>
            <a:off x="1865462" y="2551836"/>
            <a:ext cx="2252547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Liva har engang købt læsebriller hos Louis Nielsen. Nu får hun denne mail</a:t>
            </a:r>
          </a:p>
          <a:p>
            <a:pPr algn="ctr"/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lede 4" descr="Et billede, der indeholder tekst, Ansigt, skærmbillede, Website&#10;&#10;Automatisk genereret beskrivelse">
            <a:extLst>
              <a:ext uri="{FF2B5EF4-FFF2-40B4-BE49-F238E27FC236}">
                <a16:creationId xmlns:a16="http://schemas.microsoft.com/office/drawing/2014/main" id="{AE6955BB-C25D-4651-A517-E59683B8B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9"/>
          <a:stretch/>
        </p:blipFill>
        <p:spPr>
          <a:xfrm>
            <a:off x="6096000" y="228269"/>
            <a:ext cx="5507178" cy="64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9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5000">
        <p14:pan dir="u"/>
      </p:transition>
    </mc:Choice>
    <mc:Fallback>
      <p:transition spd="slow" advTm="25000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1250</Words>
  <Application>Microsoft Macintosh PowerPoint</Application>
  <PresentationFormat>Widescreen</PresentationFormat>
  <Paragraphs>189</Paragraphs>
  <Slides>56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56</vt:i4>
      </vt:variant>
    </vt:vector>
  </HeadingPairs>
  <TitlesOfParts>
    <vt:vector size="60" baseType="lpstr">
      <vt:lpstr>Aptos</vt:lpstr>
      <vt:lpstr>Aptos Display</vt:lpstr>
      <vt:lpstr>Arial</vt:lpstr>
      <vt:lpstr>Office-tema</vt:lpstr>
      <vt:lpstr>Phishing-spil</vt:lpstr>
      <vt:lpstr>Spilleregler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Husk…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Else Lauridsen</dc:creator>
  <cp:lastModifiedBy>Else Lauridsen</cp:lastModifiedBy>
  <cp:revision>2</cp:revision>
  <dcterms:created xsi:type="dcterms:W3CDTF">2024-11-05T14:11:44Z</dcterms:created>
  <dcterms:modified xsi:type="dcterms:W3CDTF">2024-11-22T08:05:37Z</dcterms:modified>
</cp:coreProperties>
</file>